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4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5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6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7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8.xml" ContentType="application/vnd.openxmlformats-officedocument.themeOverr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9.xml" ContentType="application/vnd.openxmlformats-officedocument.themeOverr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10.xml" ContentType="application/vnd.openxmlformats-officedocument.themeOverride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2" r:id="rId7"/>
    <p:sldId id="271" r:id="rId8"/>
    <p:sldId id="269" r:id="rId9"/>
    <p:sldId id="263" r:id="rId10"/>
    <p:sldId id="264" r:id="rId11"/>
    <p:sldId id="265" r:id="rId12"/>
    <p:sldId id="267" r:id="rId13"/>
    <p:sldId id="266" r:id="rId14"/>
    <p:sldId id="273" r:id="rId15"/>
    <p:sldId id="277" r:id="rId16"/>
    <p:sldId id="270" r:id="rId17"/>
    <p:sldId id="268" r:id="rId18"/>
    <p:sldId id="274" r:id="rId19"/>
    <p:sldId id="275" r:id="rId20"/>
    <p:sldId id="276" r:id="rId21"/>
    <p:sldId id="261" r:id="rId22"/>
    <p:sldId id="272" r:id="rId23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2596ACB-A043-46D0-86A0-9AFE9DF96382}" v="90" dt="2026-01-28T17:35:54.2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6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zabó Éva" userId="d18b10eb-37ef-4c0b-ac75-2f34592bc3e4" providerId="ADAL" clId="{484B1757-9930-4EF6-8F56-F950A41652EA}"/>
    <pc:docChg chg="custSel modSld">
      <pc:chgData name="Szabó Éva" userId="d18b10eb-37ef-4c0b-ac75-2f34592bc3e4" providerId="ADAL" clId="{484B1757-9930-4EF6-8F56-F950A41652EA}" dt="2026-01-28T17:35:54.293" v="419" actId="1076"/>
      <pc:docMkLst>
        <pc:docMk/>
      </pc:docMkLst>
      <pc:sldChg chg="modSp mod">
        <pc:chgData name="Szabó Éva" userId="d18b10eb-37ef-4c0b-ac75-2f34592bc3e4" providerId="ADAL" clId="{484B1757-9930-4EF6-8F56-F950A41652EA}" dt="2026-01-28T17:28:21.693" v="333" actId="20577"/>
        <pc:sldMkLst>
          <pc:docMk/>
          <pc:sldMk cId="2334202598" sldId="256"/>
        </pc:sldMkLst>
        <pc:spChg chg="mod">
          <ac:chgData name="Szabó Éva" userId="d18b10eb-37ef-4c0b-ac75-2f34592bc3e4" providerId="ADAL" clId="{484B1757-9930-4EF6-8F56-F950A41652EA}" dt="2026-01-28T17:28:21.693" v="333" actId="20577"/>
          <ac:spMkLst>
            <pc:docMk/>
            <pc:sldMk cId="2334202598" sldId="256"/>
            <ac:spMk id="2" creationId="{033FDC2F-F0A4-752D-246C-37068318B0D7}"/>
          </ac:spMkLst>
        </pc:spChg>
      </pc:sldChg>
      <pc:sldChg chg="modSp mod">
        <pc:chgData name="Szabó Éva" userId="d18b10eb-37ef-4c0b-ac75-2f34592bc3e4" providerId="ADAL" clId="{484B1757-9930-4EF6-8F56-F950A41652EA}" dt="2026-01-28T17:27:36.259" v="316" actId="20577"/>
        <pc:sldMkLst>
          <pc:docMk/>
          <pc:sldMk cId="457993874" sldId="257"/>
        </pc:sldMkLst>
        <pc:graphicFrameChg chg="modGraphic">
          <ac:chgData name="Szabó Éva" userId="d18b10eb-37ef-4c0b-ac75-2f34592bc3e4" providerId="ADAL" clId="{484B1757-9930-4EF6-8F56-F950A41652EA}" dt="2026-01-28T17:27:36.259" v="316" actId="20577"/>
          <ac:graphicFrameMkLst>
            <pc:docMk/>
            <pc:sldMk cId="457993874" sldId="257"/>
            <ac:graphicFrameMk id="5" creationId="{FCC73FB2-B802-499F-2DC4-4370CD194150}"/>
          </ac:graphicFrameMkLst>
        </pc:graphicFrameChg>
      </pc:sldChg>
      <pc:sldChg chg="modSp mod">
        <pc:chgData name="Szabó Éva" userId="d18b10eb-37ef-4c0b-ac75-2f34592bc3e4" providerId="ADAL" clId="{484B1757-9930-4EF6-8F56-F950A41652EA}" dt="2026-01-28T17:20:44.794" v="253" actId="108"/>
        <pc:sldMkLst>
          <pc:docMk/>
          <pc:sldMk cId="1021649463" sldId="261"/>
        </pc:sldMkLst>
        <pc:spChg chg="mod">
          <ac:chgData name="Szabó Éva" userId="d18b10eb-37ef-4c0b-ac75-2f34592bc3e4" providerId="ADAL" clId="{484B1757-9930-4EF6-8F56-F950A41652EA}" dt="2026-01-28T17:18:54.266" v="243" actId="20577"/>
          <ac:spMkLst>
            <pc:docMk/>
            <pc:sldMk cId="1021649463" sldId="261"/>
            <ac:spMk id="2" creationId="{0AEA474E-57D6-A40A-2498-24D75842D85D}"/>
          </ac:spMkLst>
        </pc:spChg>
        <pc:graphicFrameChg chg="mod modGraphic">
          <ac:chgData name="Szabó Éva" userId="d18b10eb-37ef-4c0b-ac75-2f34592bc3e4" providerId="ADAL" clId="{484B1757-9930-4EF6-8F56-F950A41652EA}" dt="2026-01-28T17:20:44.794" v="253" actId="108"/>
          <ac:graphicFrameMkLst>
            <pc:docMk/>
            <pc:sldMk cId="1021649463" sldId="261"/>
            <ac:graphicFrameMk id="5" creationId="{CA7655D1-E2AF-F879-3775-0F98945465B3}"/>
          </ac:graphicFrameMkLst>
        </pc:graphicFrameChg>
      </pc:sldChg>
      <pc:sldChg chg="modSp mod">
        <pc:chgData name="Szabó Éva" userId="d18b10eb-37ef-4c0b-ac75-2f34592bc3e4" providerId="ADAL" clId="{484B1757-9930-4EF6-8F56-F950A41652EA}" dt="2026-01-28T17:16:18.755" v="207" actId="1076"/>
        <pc:sldMkLst>
          <pc:docMk/>
          <pc:sldMk cId="1141608175" sldId="266"/>
        </pc:sldMkLst>
        <pc:graphicFrameChg chg="mod">
          <ac:chgData name="Szabó Éva" userId="d18b10eb-37ef-4c0b-ac75-2f34592bc3e4" providerId="ADAL" clId="{484B1757-9930-4EF6-8F56-F950A41652EA}" dt="2026-01-28T17:16:18.755" v="207" actId="1076"/>
          <ac:graphicFrameMkLst>
            <pc:docMk/>
            <pc:sldMk cId="1141608175" sldId="266"/>
            <ac:graphicFrameMk id="4" creationId="{92B55456-4274-3979-23ED-990F7A05DDC8}"/>
          </ac:graphicFrameMkLst>
        </pc:graphicFrameChg>
        <pc:cxnChg chg="mod">
          <ac:chgData name="Szabó Éva" userId="d18b10eb-37ef-4c0b-ac75-2f34592bc3e4" providerId="ADAL" clId="{484B1757-9930-4EF6-8F56-F950A41652EA}" dt="2026-01-28T17:16:13.112" v="206" actId="1076"/>
          <ac:cxnSpMkLst>
            <pc:docMk/>
            <pc:sldMk cId="1141608175" sldId="266"/>
            <ac:cxnSpMk id="5" creationId="{2C84016F-C299-6740-6EFA-055AB474170F}"/>
          </ac:cxnSpMkLst>
        </pc:cxnChg>
      </pc:sldChg>
      <pc:sldChg chg="modSp mod">
        <pc:chgData name="Szabó Éva" userId="d18b10eb-37ef-4c0b-ac75-2f34592bc3e4" providerId="ADAL" clId="{484B1757-9930-4EF6-8F56-F950A41652EA}" dt="2026-01-28T17:25:13.741" v="254" actId="27918"/>
        <pc:sldMkLst>
          <pc:docMk/>
          <pc:sldMk cId="4122028969" sldId="268"/>
        </pc:sldMkLst>
        <pc:graphicFrameChg chg="mod">
          <ac:chgData name="Szabó Éva" userId="d18b10eb-37ef-4c0b-ac75-2f34592bc3e4" providerId="ADAL" clId="{484B1757-9930-4EF6-8F56-F950A41652EA}" dt="2026-01-28T17:15:54.578" v="204" actId="20577"/>
          <ac:graphicFrameMkLst>
            <pc:docMk/>
            <pc:sldMk cId="4122028969" sldId="268"/>
            <ac:graphicFrameMk id="5" creationId="{2ED6292E-5EF5-D182-7E11-A5E9977B09C6}"/>
          </ac:graphicFrameMkLst>
        </pc:graphicFrameChg>
      </pc:sldChg>
      <pc:sldChg chg="modSp mod">
        <pc:chgData name="Szabó Éva" userId="d18b10eb-37ef-4c0b-ac75-2f34592bc3e4" providerId="ADAL" clId="{484B1757-9930-4EF6-8F56-F950A41652EA}" dt="2026-01-28T17:04:14.783" v="134" actId="20577"/>
        <pc:sldMkLst>
          <pc:docMk/>
          <pc:sldMk cId="3810831663" sldId="270"/>
        </pc:sldMkLst>
        <pc:spChg chg="mod">
          <ac:chgData name="Szabó Éva" userId="d18b10eb-37ef-4c0b-ac75-2f34592bc3e4" providerId="ADAL" clId="{484B1757-9930-4EF6-8F56-F950A41652EA}" dt="2026-01-28T17:04:14.783" v="134" actId="20577"/>
          <ac:spMkLst>
            <pc:docMk/>
            <pc:sldMk cId="3810831663" sldId="270"/>
            <ac:spMk id="2" creationId="{FAEC5CCE-431C-6C2B-6D77-9623181CBB2F}"/>
          </ac:spMkLst>
        </pc:spChg>
      </pc:sldChg>
      <pc:sldChg chg="addSp delSp modSp mod">
        <pc:chgData name="Szabó Éva" userId="d18b10eb-37ef-4c0b-ac75-2f34592bc3e4" providerId="ADAL" clId="{484B1757-9930-4EF6-8F56-F950A41652EA}" dt="2026-01-28T15:48:47.220" v="67" actId="1076"/>
        <pc:sldMkLst>
          <pc:docMk/>
          <pc:sldMk cId="3178675518" sldId="273"/>
        </pc:sldMkLst>
        <pc:spChg chg="mod">
          <ac:chgData name="Szabó Éva" userId="d18b10eb-37ef-4c0b-ac75-2f34592bc3e4" providerId="ADAL" clId="{484B1757-9930-4EF6-8F56-F950A41652EA}" dt="2026-01-28T15:45:05.188" v="51" actId="20577"/>
          <ac:spMkLst>
            <pc:docMk/>
            <pc:sldMk cId="3178675518" sldId="273"/>
            <ac:spMk id="3" creationId="{6DCFEC41-ABED-5CAF-71C1-38A23871741F}"/>
          </ac:spMkLst>
        </pc:spChg>
        <pc:picChg chg="del">
          <ac:chgData name="Szabó Éva" userId="d18b10eb-37ef-4c0b-ac75-2f34592bc3e4" providerId="ADAL" clId="{484B1757-9930-4EF6-8F56-F950A41652EA}" dt="2026-01-28T15:45:08.365" v="52" actId="478"/>
          <ac:picMkLst>
            <pc:docMk/>
            <pc:sldMk cId="3178675518" sldId="273"/>
            <ac:picMk id="2" creationId="{8F5E4D79-8A92-5B0F-9B07-EA5603DA2056}"/>
          </ac:picMkLst>
        </pc:picChg>
        <pc:picChg chg="add mod">
          <ac:chgData name="Szabó Éva" userId="d18b10eb-37ef-4c0b-ac75-2f34592bc3e4" providerId="ADAL" clId="{484B1757-9930-4EF6-8F56-F950A41652EA}" dt="2026-01-28T15:48:47.220" v="67" actId="1076"/>
          <ac:picMkLst>
            <pc:docMk/>
            <pc:sldMk cId="3178675518" sldId="273"/>
            <ac:picMk id="1026" creationId="{638E4925-6201-E6CD-2D1D-5D2BB79259F9}"/>
          </ac:picMkLst>
        </pc:picChg>
      </pc:sldChg>
      <pc:sldChg chg="modSp mod">
        <pc:chgData name="Szabó Éva" userId="d18b10eb-37ef-4c0b-ac75-2f34592bc3e4" providerId="ADAL" clId="{484B1757-9930-4EF6-8F56-F950A41652EA}" dt="2026-01-28T17:16:32.745" v="222" actId="20577"/>
        <pc:sldMkLst>
          <pc:docMk/>
          <pc:sldMk cId="3570569216" sldId="274"/>
        </pc:sldMkLst>
        <pc:spChg chg="mod">
          <ac:chgData name="Szabó Éva" userId="d18b10eb-37ef-4c0b-ac75-2f34592bc3e4" providerId="ADAL" clId="{484B1757-9930-4EF6-8F56-F950A41652EA}" dt="2026-01-28T17:16:32.745" v="222" actId="20577"/>
          <ac:spMkLst>
            <pc:docMk/>
            <pc:sldMk cId="3570569216" sldId="274"/>
            <ac:spMk id="2" creationId="{7804E49A-CBC7-3472-FC1D-0565C6041E74}"/>
          </ac:spMkLst>
        </pc:spChg>
      </pc:sldChg>
      <pc:sldChg chg="addSp delSp modSp mod">
        <pc:chgData name="Szabó Éva" userId="d18b10eb-37ef-4c0b-ac75-2f34592bc3e4" providerId="ADAL" clId="{484B1757-9930-4EF6-8F56-F950A41652EA}" dt="2026-01-28T17:18:22.135" v="231" actId="14100"/>
        <pc:sldMkLst>
          <pc:docMk/>
          <pc:sldMk cId="665843431" sldId="275"/>
        </pc:sldMkLst>
        <pc:graphicFrameChg chg="del">
          <ac:chgData name="Szabó Éva" userId="d18b10eb-37ef-4c0b-ac75-2f34592bc3e4" providerId="ADAL" clId="{484B1757-9930-4EF6-8F56-F950A41652EA}" dt="2026-01-28T17:17:57.146" v="227" actId="478"/>
          <ac:graphicFrameMkLst>
            <pc:docMk/>
            <pc:sldMk cId="665843431" sldId="275"/>
            <ac:graphicFrameMk id="2" creationId="{2FB4797D-CBEE-A827-4AAA-6B057B75544E}"/>
          </ac:graphicFrameMkLst>
        </pc:graphicFrameChg>
        <pc:graphicFrameChg chg="add mod">
          <ac:chgData name="Szabó Éva" userId="d18b10eb-37ef-4c0b-ac75-2f34592bc3e4" providerId="ADAL" clId="{484B1757-9930-4EF6-8F56-F950A41652EA}" dt="2026-01-28T17:18:22.135" v="231" actId="14100"/>
          <ac:graphicFrameMkLst>
            <pc:docMk/>
            <pc:sldMk cId="665843431" sldId="275"/>
            <ac:graphicFrameMk id="3" creationId="{2FB4797D-CBEE-A827-4AAA-6B057B75544E}"/>
          </ac:graphicFrameMkLst>
        </pc:graphicFrameChg>
      </pc:sldChg>
      <pc:sldChg chg="addSp delSp modSp mod">
        <pc:chgData name="Szabó Éva" userId="d18b10eb-37ef-4c0b-ac75-2f34592bc3e4" providerId="ADAL" clId="{484B1757-9930-4EF6-8F56-F950A41652EA}" dt="2026-01-28T17:35:54.293" v="419" actId="1076"/>
        <pc:sldMkLst>
          <pc:docMk/>
          <pc:sldMk cId="723813284" sldId="276"/>
        </pc:sldMkLst>
        <pc:spChg chg="mod">
          <ac:chgData name="Szabó Éva" userId="d18b10eb-37ef-4c0b-ac75-2f34592bc3e4" providerId="ADAL" clId="{484B1757-9930-4EF6-8F56-F950A41652EA}" dt="2026-01-28T17:32:14.654" v="412" actId="1076"/>
          <ac:spMkLst>
            <pc:docMk/>
            <pc:sldMk cId="723813284" sldId="276"/>
            <ac:spMk id="2" creationId="{8AB1C3D8-BB0C-4E41-3C3D-2713BAC3CC45}"/>
          </ac:spMkLst>
        </pc:spChg>
        <pc:picChg chg="del">
          <ac:chgData name="Szabó Éva" userId="d18b10eb-37ef-4c0b-ac75-2f34592bc3e4" providerId="ADAL" clId="{484B1757-9930-4EF6-8F56-F950A41652EA}" dt="2026-01-28T17:35:30.826" v="413" actId="478"/>
          <ac:picMkLst>
            <pc:docMk/>
            <pc:sldMk cId="723813284" sldId="276"/>
            <ac:picMk id="3" creationId="{07215F65-043F-EDD0-1F25-6236A5CF2EF8}"/>
          </ac:picMkLst>
        </pc:picChg>
        <pc:picChg chg="add mod">
          <ac:chgData name="Szabó Éva" userId="d18b10eb-37ef-4c0b-ac75-2f34592bc3e4" providerId="ADAL" clId="{484B1757-9930-4EF6-8F56-F950A41652EA}" dt="2026-01-28T17:35:54.293" v="419" actId="1076"/>
          <ac:picMkLst>
            <pc:docMk/>
            <pc:sldMk cId="723813284" sldId="276"/>
            <ac:picMk id="1026" creationId="{08CB8703-82AD-9281-2891-ADBC7BC2DA16}"/>
          </ac:picMkLst>
        </pc:picChg>
      </pc:sldChg>
      <pc:sldChg chg="addSp delSp modSp mod">
        <pc:chgData name="Szabó Éva" userId="d18b10eb-37ef-4c0b-ac75-2f34592bc3e4" providerId="ADAL" clId="{484B1757-9930-4EF6-8F56-F950A41652EA}" dt="2026-01-28T15:53:06.049" v="121" actId="1076"/>
        <pc:sldMkLst>
          <pc:docMk/>
          <pc:sldMk cId="1457764320" sldId="277"/>
        </pc:sldMkLst>
        <pc:spChg chg="mod">
          <ac:chgData name="Szabó Éva" userId="d18b10eb-37ef-4c0b-ac75-2f34592bc3e4" providerId="ADAL" clId="{484B1757-9930-4EF6-8F56-F950A41652EA}" dt="2026-01-28T15:49:29.909" v="110" actId="20577"/>
          <ac:spMkLst>
            <pc:docMk/>
            <pc:sldMk cId="1457764320" sldId="277"/>
            <ac:spMk id="3" creationId="{0D268770-3B48-D219-B1B0-8CA4C08AC2C5}"/>
          </ac:spMkLst>
        </pc:spChg>
        <pc:picChg chg="del">
          <ac:chgData name="Szabó Éva" userId="d18b10eb-37ef-4c0b-ac75-2f34592bc3e4" providerId="ADAL" clId="{484B1757-9930-4EF6-8F56-F950A41652EA}" dt="2026-01-28T15:48:51.622" v="68" actId="478"/>
          <ac:picMkLst>
            <pc:docMk/>
            <pc:sldMk cId="1457764320" sldId="277"/>
            <ac:picMk id="2" creationId="{8C712730-1DE8-D9D3-F9C9-572BD197152B}"/>
          </ac:picMkLst>
        </pc:picChg>
        <pc:picChg chg="add del mod">
          <ac:chgData name="Szabó Éva" userId="d18b10eb-37ef-4c0b-ac75-2f34592bc3e4" providerId="ADAL" clId="{484B1757-9930-4EF6-8F56-F950A41652EA}" dt="2026-01-28T15:52:11.208" v="112" actId="478"/>
          <ac:picMkLst>
            <pc:docMk/>
            <pc:sldMk cId="1457764320" sldId="277"/>
            <ac:picMk id="2050" creationId="{980E89B7-D534-EB7B-152B-EA4706735EB1}"/>
          </ac:picMkLst>
        </pc:picChg>
        <pc:picChg chg="add mod">
          <ac:chgData name="Szabó Éva" userId="d18b10eb-37ef-4c0b-ac75-2f34592bc3e4" providerId="ADAL" clId="{484B1757-9930-4EF6-8F56-F950A41652EA}" dt="2026-01-28T15:52:23.943" v="117" actId="14100"/>
          <ac:picMkLst>
            <pc:docMk/>
            <pc:sldMk cId="1457764320" sldId="277"/>
            <ac:picMk id="2052" creationId="{AED156AA-1838-A825-804F-9AB4A7749949}"/>
          </ac:picMkLst>
        </pc:picChg>
        <pc:picChg chg="add mod">
          <ac:chgData name="Szabó Éva" userId="d18b10eb-37ef-4c0b-ac75-2f34592bc3e4" providerId="ADAL" clId="{484B1757-9930-4EF6-8F56-F950A41652EA}" dt="2026-01-28T15:53:06.049" v="121" actId="1076"/>
          <ac:picMkLst>
            <pc:docMk/>
            <pc:sldMk cId="1457764320" sldId="277"/>
            <ac:picMk id="2054" creationId="{E8398884-311A-18D3-8E2D-6F1ACADF1C4A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https://eltehu-my.sharepoint.com/personal/szabo_eva_btk_elte_hu/Documents/Milu/onedrive/Dokumentumok/Saj&#225;t%20doksik/Republikon_jelentkezes/Els&#337;%20eredm&#233;nyek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Microsoft_Excel_Worksheet1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oleObject" Target="Microsoft%20PowerPoint%20programbeli%202%20%20diagram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Microsoft%20PowerPoint%20programbeli%20%20diagram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https://eltehu-my.sharepoint.com/personal/szabo_eva_btk_elte_hu/Documents/Milu/onedrive/Dokumentumok/Saj&#225;t%20doksik/Republikon_jelentkezes/Els&#337;%20eredm&#233;nyek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https://eltehu-my.sharepoint.com/personal/szabo_eva_btk_elte_hu/Documents/Milu/onedrive/Dokumentumok/Saj&#225;t%20doksik/Republikon_jelentkezes/Els&#337;%20eredm&#233;nyek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https://eltehu-my.sharepoint.com/personal/szabo_eva_btk_elte_hu/Documents/Milu/onedrive/Dokumentumok/Saj&#225;t%20doksik/Republikon_jelentkezes/Els&#337;%20eredm&#233;nyek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https://eltehu-my.sharepoint.com/personal/szabo_eva_btk_elte_hu/Documents/Milu/onedrive/Dokumentumok/Saj&#225;t%20doksik/Republikon_jelentkezes/Els&#337;%20eredm&#233;nyek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Microsoft%20PowerPoint%20programbeli%20%20diagram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oleObject" Target="https://eltehu-my.sharepoint.com/personal/szabo_eva_btk_elte_hu/Documents/Milu/onedrive/Dokumentumok/Saj&#225;t%20doksik/Republikon_jelentkezes/Els&#337;%20eredm&#233;nyek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  <a:ea typeface="+mn-ea"/>
                <a:cs typeface="+mn-cs"/>
              </a:defRPr>
            </a:pPr>
            <a:r>
              <a:rPr lang="hu-HU"/>
              <a:t>In your</a:t>
            </a:r>
            <a:r>
              <a:rPr lang="hu-HU" baseline="0"/>
              <a:t> </a:t>
            </a:r>
            <a:r>
              <a:rPr lang="hu-HU"/>
              <a:t>opinion, to what extent were you exposed to online abuse during your childhood, i.e., before the age of 18?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Fira Sans" panose="020B0503050000020004" pitchFamily="34" charset="0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70C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ira Sans" panose="020B0503050000020004" pitchFamily="34" charset="0"/>
                    <a:ea typeface="+mn-ea"/>
                    <a:cs typeface="+mn-cs"/>
                  </a:defRPr>
                </a:pPr>
                <a:endParaRPr lang="hu-H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Munka1!$A$108:$A$115</c:f>
              <c:strCache>
                <c:ptCount val="8"/>
                <c:pt idx="0">
                  <c:v>1 – not at all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 – to a great extent</c:v>
                </c:pt>
                <c:pt idx="7">
                  <c:v>I would rather not answer</c:v>
                </c:pt>
              </c:strCache>
            </c:strRef>
          </c:cat>
          <c:val>
            <c:numRef>
              <c:f>Munka1!$B$108:$B$115</c:f>
              <c:numCache>
                <c:formatCode>###0</c:formatCode>
                <c:ptCount val="8"/>
                <c:pt idx="0">
                  <c:v>44.668398902207031</c:v>
                </c:pt>
                <c:pt idx="1">
                  <c:v>16.300113320100689</c:v>
                </c:pt>
                <c:pt idx="2">
                  <c:v>13.69408983029142</c:v>
                </c:pt>
                <c:pt idx="3">
                  <c:v>13.899681324362016</c:v>
                </c:pt>
                <c:pt idx="4">
                  <c:v>7.2186401517084722</c:v>
                </c:pt>
                <c:pt idx="5">
                  <c:v>2.1048679514701027</c:v>
                </c:pt>
                <c:pt idx="6">
                  <c:v>1.4991269534327147</c:v>
                </c:pt>
                <c:pt idx="7">
                  <c:v>0.61508156642717227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87-446A-B28F-E6219E9B85E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5"/>
        <c:overlap val="-27"/>
        <c:axId val="2098830288"/>
        <c:axId val="2004086384"/>
      </c:barChart>
      <c:catAx>
        <c:axId val="2098830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  <a:ea typeface="+mn-ea"/>
                <a:cs typeface="+mn-cs"/>
              </a:defRPr>
            </a:pPr>
            <a:endParaRPr lang="hu-HU"/>
          </a:p>
        </c:txPr>
        <c:crossAx val="2004086384"/>
        <c:crosses val="autoZero"/>
        <c:auto val="1"/>
        <c:lblAlgn val="ctr"/>
        <c:lblOffset val="100"/>
        <c:noMultiLvlLbl val="0"/>
      </c:catAx>
      <c:valAx>
        <c:axId val="2004086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  <a:ea typeface="+mn-ea"/>
                <a:cs typeface="+mn-cs"/>
              </a:defRPr>
            </a:pPr>
            <a:endParaRPr lang="hu-HU"/>
          </a:p>
        </c:txPr>
        <c:crossAx val="2098830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ysClr val="window" lastClr="FFFFFF"/>
    </a:solidFill>
    <a:ln>
      <a:noFill/>
    </a:ln>
    <a:effectLst/>
  </c:spPr>
  <c:txPr>
    <a:bodyPr/>
    <a:lstStyle/>
    <a:p>
      <a:pPr>
        <a:defRPr sz="1400">
          <a:latin typeface="Fira Sans" panose="020B0503050000020004" pitchFamily="34" charset="0"/>
        </a:defRPr>
      </a:pPr>
      <a:endParaRPr lang="hu-HU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  <a:ea typeface="+mn-ea"/>
                <a:cs typeface="+mn-cs"/>
              </a:defRPr>
            </a:pPr>
            <a:r>
              <a:rPr lang="hu-HU" sz="1800" b="1" dirty="0" err="1"/>
              <a:t>How</a:t>
            </a:r>
            <a:r>
              <a:rPr lang="hu-HU" sz="1800" b="1" dirty="0"/>
              <a:t> </a:t>
            </a:r>
            <a:r>
              <a:rPr lang="hu-HU" sz="1800" b="1" dirty="0" err="1"/>
              <a:t>acceptable</a:t>
            </a:r>
            <a:r>
              <a:rPr lang="hu-HU" sz="1800" b="1" dirty="0"/>
              <a:t> is </a:t>
            </a:r>
            <a:r>
              <a:rPr lang="hu-HU" sz="1800" b="1" dirty="0" err="1"/>
              <a:t>this</a:t>
            </a:r>
            <a:r>
              <a:rPr lang="hu-HU" sz="1800" b="1" dirty="0"/>
              <a:t> </a:t>
            </a:r>
            <a:r>
              <a:rPr lang="hu-HU" sz="1800" b="1" dirty="0" err="1"/>
              <a:t>type</a:t>
            </a:r>
            <a:r>
              <a:rPr lang="hu-HU" sz="1800" b="1" dirty="0"/>
              <a:t> of </a:t>
            </a:r>
            <a:r>
              <a:rPr lang="hu-HU" sz="1800" b="1" dirty="0" err="1"/>
              <a:t>behaviour</a:t>
            </a:r>
            <a:r>
              <a:rPr lang="hu-HU" sz="1800" b="1" dirty="0"/>
              <a:t>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Fira Sans" panose="020B0503050000020004" pitchFamily="34" charset="0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Munka2!$C$3</c:f>
              <c:strCache>
                <c:ptCount val="1"/>
                <c:pt idx="0">
                  <c:v>1 – „not acceptable at all”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Fira Sans" panose="020B0503050000020004" pitchFamily="34" charset="0"/>
                    <a:ea typeface="+mn-ea"/>
                    <a:cs typeface="+mn-cs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Munka2!$B$4:$B$26</c:f>
              <c:strCache>
                <c:ptCount val="23"/>
                <c:pt idx="0">
                  <c:v>Forcing someone to share sexual content about themselves</c:v>
                </c:pt>
                <c:pt idx="1">
                  <c:v>Editing someone's photo to make it sexual</c:v>
                </c:pt>
                <c:pt idx="2">
                  <c:v>Telling someone online that you will kill them</c:v>
                </c:pt>
                <c:pt idx="3">
                  <c:v>Sending sexually explicit photos to someone without their consent (nude photos, photos of genitals, etc.)</c:v>
                </c:pt>
                <c:pt idx="4">
                  <c:v>Sending videos with violent or intimidating content to acquaintances without their consent</c:v>
                </c:pt>
                <c:pt idx="5">
                  <c:v>Gaining someone's trust in order to take advantage of the situation later on</c:v>
                </c:pt>
                <c:pt idx="6">
                  <c:v>Creating a fake profile using the name and photo of someone you know</c:v>
                </c:pt>
                <c:pt idx="7">
                  <c:v>Showing sexually explicit images obtained with consent to others, e.g., friends</c:v>
                </c:pt>
                <c:pt idx="8">
                  <c:v>Disclosure of private messages without consent</c:v>
                </c:pt>
                <c:pt idx="9">
                  <c:v>Shaming someone for their political views</c:v>
                </c:pt>
                <c:pt idx="10">
                  <c:v>Sharing personal information about an acquaintance on the internet (e.g., which street they live on)</c:v>
                </c:pt>
                <c:pt idx="11">
                  <c:v>Joking about someone's sexual orientation</c:v>
                </c:pt>
                <c:pt idx="12">
                  <c:v>Posting a picture of a classmate without their consent</c:v>
                </c:pt>
                <c:pt idx="13">
                  <c:v>Talking to someone using a fake profile</c:v>
                </c:pt>
                <c:pt idx="14">
                  <c:v>Making negative comments about someone else's body or physique</c:v>
                </c:pt>
                <c:pt idx="15">
                  <c:v>Ranking members of a community based on appearance</c:v>
                </c:pt>
                <c:pt idx="16">
                  <c:v>Slaping someone on the buttocks without permission</c:v>
                </c:pt>
                <c:pt idx="17">
                  <c:v>Slaping someone</c:v>
                </c:pt>
                <c:pt idx="18">
                  <c:v>Lying on a date to make yourself more attractive to the other person</c:v>
                </c:pt>
                <c:pt idx="19">
                  <c:v>Commenting under a classmate's picture that "you're sexy"</c:v>
                </c:pt>
                <c:pt idx="20">
                  <c:v>Physical contact between strangers (e.g., handshakes, shoulder pats) without asking</c:v>
                </c:pt>
                <c:pt idx="21">
                  <c:v>Sleeping together on the first date</c:v>
                </c:pt>
                <c:pt idx="22">
                  <c:v>If the teacher gets political during class</c:v>
                </c:pt>
              </c:strCache>
            </c:strRef>
          </c:cat>
          <c:val>
            <c:numRef>
              <c:f>Munka2!$C$4:$C$26</c:f>
              <c:numCache>
                <c:formatCode>###0</c:formatCode>
                <c:ptCount val="23"/>
                <c:pt idx="0">
                  <c:v>88.63001831762368</c:v>
                </c:pt>
                <c:pt idx="1">
                  <c:v>85.279729232752302</c:v>
                </c:pt>
                <c:pt idx="2">
                  <c:v>84.712494947205258</c:v>
                </c:pt>
                <c:pt idx="3">
                  <c:v>83.568624802938757</c:v>
                </c:pt>
                <c:pt idx="4">
                  <c:v>82.280175814787782</c:v>
                </c:pt>
                <c:pt idx="5">
                  <c:v>80.741431676062263</c:v>
                </c:pt>
                <c:pt idx="6">
                  <c:v>78.681137397340066</c:v>
                </c:pt>
                <c:pt idx="7">
                  <c:v>77.359158717786826</c:v>
                </c:pt>
                <c:pt idx="8">
                  <c:v>77.043739638908932</c:v>
                </c:pt>
                <c:pt idx="9">
                  <c:v>76.114298881403315</c:v>
                </c:pt>
                <c:pt idx="10">
                  <c:v>73.660368141222904</c:v>
                </c:pt>
                <c:pt idx="11">
                  <c:v>73.233708113030445</c:v>
                </c:pt>
                <c:pt idx="12">
                  <c:v>68.23078100167622</c:v>
                </c:pt>
                <c:pt idx="13">
                  <c:v>67.08178617763572</c:v>
                </c:pt>
                <c:pt idx="14">
                  <c:v>66.89589683583543</c:v>
                </c:pt>
                <c:pt idx="15">
                  <c:v>65.78557826339717</c:v>
                </c:pt>
                <c:pt idx="16">
                  <c:v>58.532504074418313</c:v>
                </c:pt>
                <c:pt idx="17">
                  <c:v>56.508168939501921</c:v>
                </c:pt>
                <c:pt idx="18">
                  <c:v>55.902474441912652</c:v>
                </c:pt>
                <c:pt idx="19">
                  <c:v>54.572793220890468</c:v>
                </c:pt>
                <c:pt idx="20">
                  <c:v>54.302253356509077</c:v>
                </c:pt>
                <c:pt idx="21">
                  <c:v>54.193041314837117</c:v>
                </c:pt>
                <c:pt idx="22">
                  <c:v>52.974953673089722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31-4E71-9858-556BA17D7F3F}"/>
            </c:ext>
          </c:extLst>
        </c:ser>
        <c:ser>
          <c:idx val="1"/>
          <c:order val="1"/>
          <c:tx>
            <c:strRef>
              <c:f>Munka2!$D$3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ira Sans" panose="020B0503050000020004" pitchFamily="34" charset="0"/>
                    <a:ea typeface="+mn-ea"/>
                    <a:cs typeface="+mn-cs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Munka2!$B$4:$B$26</c:f>
              <c:strCache>
                <c:ptCount val="23"/>
                <c:pt idx="0">
                  <c:v>Forcing someone to share sexual content about themselves</c:v>
                </c:pt>
                <c:pt idx="1">
                  <c:v>Editing someone's photo to make it sexual</c:v>
                </c:pt>
                <c:pt idx="2">
                  <c:v>Telling someone online that you will kill them</c:v>
                </c:pt>
                <c:pt idx="3">
                  <c:v>Sending sexually explicit photos to someone without their consent (nude photos, photos of genitals, etc.)</c:v>
                </c:pt>
                <c:pt idx="4">
                  <c:v>Sending videos with violent or intimidating content to acquaintances without their consent</c:v>
                </c:pt>
                <c:pt idx="5">
                  <c:v>Gaining someone's trust in order to take advantage of the situation later on</c:v>
                </c:pt>
                <c:pt idx="6">
                  <c:v>Creating a fake profile using the name and photo of someone you know</c:v>
                </c:pt>
                <c:pt idx="7">
                  <c:v>Showing sexually explicit images obtained with consent to others, e.g., friends</c:v>
                </c:pt>
                <c:pt idx="8">
                  <c:v>Disclosure of private messages without consent</c:v>
                </c:pt>
                <c:pt idx="9">
                  <c:v>Shaming someone for their political views</c:v>
                </c:pt>
                <c:pt idx="10">
                  <c:v>Sharing personal information about an acquaintance on the internet (e.g., which street they live on)</c:v>
                </c:pt>
                <c:pt idx="11">
                  <c:v>Joking about someone's sexual orientation</c:v>
                </c:pt>
                <c:pt idx="12">
                  <c:v>Posting a picture of a classmate without their consent</c:v>
                </c:pt>
                <c:pt idx="13">
                  <c:v>Talking to someone using a fake profile</c:v>
                </c:pt>
                <c:pt idx="14">
                  <c:v>Making negative comments about someone else's body or physique</c:v>
                </c:pt>
                <c:pt idx="15">
                  <c:v>Ranking members of a community based on appearance</c:v>
                </c:pt>
                <c:pt idx="16">
                  <c:v>Slaping someone on the buttocks without permission</c:v>
                </c:pt>
                <c:pt idx="17">
                  <c:v>Slaping someone</c:v>
                </c:pt>
                <c:pt idx="18">
                  <c:v>Lying on a date to make yourself more attractive to the other person</c:v>
                </c:pt>
                <c:pt idx="19">
                  <c:v>Commenting under a classmate's picture that "you're sexy"</c:v>
                </c:pt>
                <c:pt idx="20">
                  <c:v>Physical contact between strangers (e.g., handshakes, shoulder pats) without asking</c:v>
                </c:pt>
                <c:pt idx="21">
                  <c:v>Sleeping together on the first date</c:v>
                </c:pt>
                <c:pt idx="22">
                  <c:v>If the teacher gets political during class</c:v>
                </c:pt>
              </c:strCache>
            </c:strRef>
          </c:cat>
          <c:val>
            <c:numRef>
              <c:f>Munka2!$D$4:$D$26</c:f>
              <c:numCache>
                <c:formatCode>###0</c:formatCode>
                <c:ptCount val="23"/>
                <c:pt idx="0">
                  <c:v>5.4048083047032955</c:v>
                </c:pt>
                <c:pt idx="1">
                  <c:v>7.0224102934072468</c:v>
                </c:pt>
                <c:pt idx="2">
                  <c:v>7.6127682930589993</c:v>
                </c:pt>
                <c:pt idx="3">
                  <c:v>8.8032394767580158</c:v>
                </c:pt>
                <c:pt idx="4">
                  <c:v>9.0796881098337163</c:v>
                </c:pt>
                <c:pt idx="5">
                  <c:v>10.536449917932304</c:v>
                </c:pt>
                <c:pt idx="6">
                  <c:v>11.136019017000578</c:v>
                </c:pt>
                <c:pt idx="7">
                  <c:v>10.151621124302382</c:v>
                </c:pt>
                <c:pt idx="8">
                  <c:v>13.469006159868425</c:v>
                </c:pt>
                <c:pt idx="9">
                  <c:v>10.324755208536374</c:v>
                </c:pt>
                <c:pt idx="10">
                  <c:v>12.918944118113846</c:v>
                </c:pt>
                <c:pt idx="11">
                  <c:v>13.243013629674991</c:v>
                </c:pt>
                <c:pt idx="12">
                  <c:v>12.862839607478586</c:v>
                </c:pt>
                <c:pt idx="13">
                  <c:v>13.363826702178203</c:v>
                </c:pt>
                <c:pt idx="14">
                  <c:v>15.686388673602119</c:v>
                </c:pt>
                <c:pt idx="15">
                  <c:v>13.582011035595986</c:v>
                </c:pt>
                <c:pt idx="16">
                  <c:v>16.37962935248736</c:v>
                </c:pt>
                <c:pt idx="17">
                  <c:v>15.774480499070776</c:v>
                </c:pt>
                <c:pt idx="18">
                  <c:v>19.247204085291376</c:v>
                </c:pt>
                <c:pt idx="19">
                  <c:v>13.221644360196589</c:v>
                </c:pt>
                <c:pt idx="20">
                  <c:v>10.672172091884059</c:v>
                </c:pt>
                <c:pt idx="21">
                  <c:v>12.927304664808089</c:v>
                </c:pt>
                <c:pt idx="22">
                  <c:v>13.833756949755841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B31-4E71-9858-556BA17D7F3F}"/>
            </c:ext>
          </c:extLst>
        </c:ser>
        <c:ser>
          <c:idx val="2"/>
          <c:order val="2"/>
          <c:tx>
            <c:strRef>
              <c:f>Munka2!$E$3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C0504D">
                <a:lumMod val="20000"/>
                <a:lumOff val="8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ira Sans" panose="020B0503050000020004" pitchFamily="34" charset="0"/>
                    <a:ea typeface="+mn-ea"/>
                    <a:cs typeface="+mn-cs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Munka2!$B$4:$B$26</c:f>
              <c:strCache>
                <c:ptCount val="23"/>
                <c:pt idx="0">
                  <c:v>Forcing someone to share sexual content about themselves</c:v>
                </c:pt>
                <c:pt idx="1">
                  <c:v>Editing someone's photo to make it sexual</c:v>
                </c:pt>
                <c:pt idx="2">
                  <c:v>Telling someone online that you will kill them</c:v>
                </c:pt>
                <c:pt idx="3">
                  <c:v>Sending sexually explicit photos to someone without their consent (nude photos, photos of genitals, etc.)</c:v>
                </c:pt>
                <c:pt idx="4">
                  <c:v>Sending videos with violent or intimidating content to acquaintances without their consent</c:v>
                </c:pt>
                <c:pt idx="5">
                  <c:v>Gaining someone's trust in order to take advantage of the situation later on</c:v>
                </c:pt>
                <c:pt idx="6">
                  <c:v>Creating a fake profile using the name and photo of someone you know</c:v>
                </c:pt>
                <c:pt idx="7">
                  <c:v>Showing sexually explicit images obtained with consent to others, e.g., friends</c:v>
                </c:pt>
                <c:pt idx="8">
                  <c:v>Disclosure of private messages without consent</c:v>
                </c:pt>
                <c:pt idx="9">
                  <c:v>Shaming someone for their political views</c:v>
                </c:pt>
                <c:pt idx="10">
                  <c:v>Sharing personal information about an acquaintance on the internet (e.g., which street they live on)</c:v>
                </c:pt>
                <c:pt idx="11">
                  <c:v>Joking about someone's sexual orientation</c:v>
                </c:pt>
                <c:pt idx="12">
                  <c:v>Posting a picture of a classmate without their consent</c:v>
                </c:pt>
                <c:pt idx="13">
                  <c:v>Talking to someone using a fake profile</c:v>
                </c:pt>
                <c:pt idx="14">
                  <c:v>Making negative comments about someone else's body or physique</c:v>
                </c:pt>
                <c:pt idx="15">
                  <c:v>Ranking members of a community based on appearance</c:v>
                </c:pt>
                <c:pt idx="16">
                  <c:v>Slaping someone on the buttocks without permission</c:v>
                </c:pt>
                <c:pt idx="17">
                  <c:v>Slaping someone</c:v>
                </c:pt>
                <c:pt idx="18">
                  <c:v>Lying on a date to make yourself more attractive to the other person</c:v>
                </c:pt>
                <c:pt idx="19">
                  <c:v>Commenting under a classmate's picture that "you're sexy"</c:v>
                </c:pt>
                <c:pt idx="20">
                  <c:v>Physical contact between strangers (e.g., handshakes, shoulder pats) without asking</c:v>
                </c:pt>
                <c:pt idx="21">
                  <c:v>Sleeping together on the first date</c:v>
                </c:pt>
                <c:pt idx="22">
                  <c:v>If the teacher gets political during class</c:v>
                </c:pt>
              </c:strCache>
            </c:strRef>
          </c:cat>
          <c:val>
            <c:numRef>
              <c:f>Munka2!$E$4:$E$26</c:f>
              <c:numCache>
                <c:formatCode>###0</c:formatCode>
                <c:ptCount val="23"/>
                <c:pt idx="0">
                  <c:v>2.5851603493837936</c:v>
                </c:pt>
                <c:pt idx="1">
                  <c:v>3.7754265909404707</c:v>
                </c:pt>
                <c:pt idx="2">
                  <c:v>3.713268490181231</c:v>
                </c:pt>
                <c:pt idx="3">
                  <c:v>4.1434075551934546</c:v>
                </c:pt>
                <c:pt idx="4">
                  <c:v>3.7480337362814939</c:v>
                </c:pt>
                <c:pt idx="5">
                  <c:v>3.8171143761152528</c:v>
                </c:pt>
                <c:pt idx="6">
                  <c:v>5.8874651459586937</c:v>
                </c:pt>
                <c:pt idx="7">
                  <c:v>6.4127639600716853</c:v>
                </c:pt>
                <c:pt idx="8">
                  <c:v>5.0320600635679416</c:v>
                </c:pt>
                <c:pt idx="9">
                  <c:v>6.8768897740997428</c:v>
                </c:pt>
                <c:pt idx="10">
                  <c:v>7.1743032269408067</c:v>
                </c:pt>
                <c:pt idx="11">
                  <c:v>6.5715829396290451</c:v>
                </c:pt>
                <c:pt idx="12">
                  <c:v>10.126552332842515</c:v>
                </c:pt>
                <c:pt idx="13">
                  <c:v>7.8647085523738554</c:v>
                </c:pt>
                <c:pt idx="14">
                  <c:v>11.14069554575388</c:v>
                </c:pt>
                <c:pt idx="15">
                  <c:v>11.1962974216785</c:v>
                </c:pt>
                <c:pt idx="16">
                  <c:v>13.11551649812152</c:v>
                </c:pt>
                <c:pt idx="17">
                  <c:v>13.192824775678041</c:v>
                </c:pt>
                <c:pt idx="18">
                  <c:v>11.472276455745362</c:v>
                </c:pt>
                <c:pt idx="19">
                  <c:v>11.770515038180921</c:v>
                </c:pt>
                <c:pt idx="20">
                  <c:v>11.746914850460735</c:v>
                </c:pt>
                <c:pt idx="21">
                  <c:v>9.8410616948789063</c:v>
                </c:pt>
                <c:pt idx="22">
                  <c:v>14.822313668992976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B31-4E71-9858-556BA17D7F3F}"/>
            </c:ext>
          </c:extLst>
        </c:ser>
        <c:ser>
          <c:idx val="3"/>
          <c:order val="3"/>
          <c:tx>
            <c:strRef>
              <c:f>Munka2!$F$3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ysClr val="window" lastClr="FFFFFF">
                <a:lumMod val="85000"/>
              </a:sys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ira Sans" panose="020B0503050000020004" pitchFamily="34" charset="0"/>
                    <a:ea typeface="+mn-ea"/>
                    <a:cs typeface="+mn-cs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Munka2!$B$4:$B$26</c:f>
              <c:strCache>
                <c:ptCount val="23"/>
                <c:pt idx="0">
                  <c:v>Forcing someone to share sexual content about themselves</c:v>
                </c:pt>
                <c:pt idx="1">
                  <c:v>Editing someone's photo to make it sexual</c:v>
                </c:pt>
                <c:pt idx="2">
                  <c:v>Telling someone online that you will kill them</c:v>
                </c:pt>
                <c:pt idx="3">
                  <c:v>Sending sexually explicit photos to someone without their consent (nude photos, photos of genitals, etc.)</c:v>
                </c:pt>
                <c:pt idx="4">
                  <c:v>Sending videos with violent or intimidating content to acquaintances without their consent</c:v>
                </c:pt>
                <c:pt idx="5">
                  <c:v>Gaining someone's trust in order to take advantage of the situation later on</c:v>
                </c:pt>
                <c:pt idx="6">
                  <c:v>Creating a fake profile using the name and photo of someone you know</c:v>
                </c:pt>
                <c:pt idx="7">
                  <c:v>Showing sexually explicit images obtained with consent to others, e.g., friends</c:v>
                </c:pt>
                <c:pt idx="8">
                  <c:v>Disclosure of private messages without consent</c:v>
                </c:pt>
                <c:pt idx="9">
                  <c:v>Shaming someone for their political views</c:v>
                </c:pt>
                <c:pt idx="10">
                  <c:v>Sharing personal information about an acquaintance on the internet (e.g., which street they live on)</c:v>
                </c:pt>
                <c:pt idx="11">
                  <c:v>Joking about someone's sexual orientation</c:v>
                </c:pt>
                <c:pt idx="12">
                  <c:v>Posting a picture of a classmate without their consent</c:v>
                </c:pt>
                <c:pt idx="13">
                  <c:v>Talking to someone using a fake profile</c:v>
                </c:pt>
                <c:pt idx="14">
                  <c:v>Making negative comments about someone else's body or physique</c:v>
                </c:pt>
                <c:pt idx="15">
                  <c:v>Ranking members of a community based on appearance</c:v>
                </c:pt>
                <c:pt idx="16">
                  <c:v>Slaping someone on the buttocks without permission</c:v>
                </c:pt>
                <c:pt idx="17">
                  <c:v>Slaping someone</c:v>
                </c:pt>
                <c:pt idx="18">
                  <c:v>Lying on a date to make yourself more attractive to the other person</c:v>
                </c:pt>
                <c:pt idx="19">
                  <c:v>Commenting under a classmate's picture that "you're sexy"</c:v>
                </c:pt>
                <c:pt idx="20">
                  <c:v>Physical contact between strangers (e.g., handshakes, shoulder pats) without asking</c:v>
                </c:pt>
                <c:pt idx="21">
                  <c:v>Sleeping together on the first date</c:v>
                </c:pt>
                <c:pt idx="22">
                  <c:v>If the teacher gets political during class</c:v>
                </c:pt>
              </c:strCache>
            </c:strRef>
          </c:cat>
          <c:val>
            <c:numRef>
              <c:f>Munka2!$F$4:$F$26</c:f>
              <c:numCache>
                <c:formatCode>###0</c:formatCode>
                <c:ptCount val="23"/>
                <c:pt idx="0">
                  <c:v>2.068476539861881</c:v>
                </c:pt>
                <c:pt idx="1">
                  <c:v>2.6666603991118834</c:v>
                </c:pt>
                <c:pt idx="2">
                  <c:v>2.4143686120584142</c:v>
                </c:pt>
                <c:pt idx="3">
                  <c:v>2.5355744398673963</c:v>
                </c:pt>
                <c:pt idx="4">
                  <c:v>3.3480645957165267</c:v>
                </c:pt>
                <c:pt idx="5">
                  <c:v>2.9707313697698949</c:v>
                </c:pt>
                <c:pt idx="6">
                  <c:v>2.4648257239206028</c:v>
                </c:pt>
                <c:pt idx="7">
                  <c:v>3.3412862739334908</c:v>
                </c:pt>
                <c:pt idx="8">
                  <c:v>2.5740151037414107</c:v>
                </c:pt>
                <c:pt idx="9">
                  <c:v>3.2474681672233228</c:v>
                </c:pt>
                <c:pt idx="10">
                  <c:v>3.7661938186082837</c:v>
                </c:pt>
                <c:pt idx="11">
                  <c:v>4.0242636809400967</c:v>
                </c:pt>
                <c:pt idx="12">
                  <c:v>5.630908163523209</c:v>
                </c:pt>
                <c:pt idx="13">
                  <c:v>6.3525752979789516</c:v>
                </c:pt>
                <c:pt idx="14">
                  <c:v>3.2220913799470821</c:v>
                </c:pt>
                <c:pt idx="15">
                  <c:v>6.2035314417574181</c:v>
                </c:pt>
                <c:pt idx="16">
                  <c:v>7.081974769663768</c:v>
                </c:pt>
                <c:pt idx="17">
                  <c:v>7.1507668405956588</c:v>
                </c:pt>
                <c:pt idx="18">
                  <c:v>7.7740421584186024</c:v>
                </c:pt>
                <c:pt idx="19">
                  <c:v>8.9043669418158</c:v>
                </c:pt>
                <c:pt idx="20">
                  <c:v>10.95732412593156</c:v>
                </c:pt>
                <c:pt idx="21">
                  <c:v>9.4349677152684883</c:v>
                </c:pt>
                <c:pt idx="22">
                  <c:v>10.587351020456634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B31-4E71-9858-556BA17D7F3F}"/>
            </c:ext>
          </c:extLst>
        </c:ser>
        <c:ser>
          <c:idx val="4"/>
          <c:order val="4"/>
          <c:tx>
            <c:strRef>
              <c:f>Munka2!$G$3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rgbClr val="4F81BD">
                <a:lumMod val="40000"/>
                <a:lumOff val="6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ira Sans" panose="020B0503050000020004" pitchFamily="34" charset="0"/>
                    <a:ea typeface="+mn-ea"/>
                    <a:cs typeface="+mn-cs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Munka2!$B$4:$B$26</c:f>
              <c:strCache>
                <c:ptCount val="23"/>
                <c:pt idx="0">
                  <c:v>Forcing someone to share sexual content about themselves</c:v>
                </c:pt>
                <c:pt idx="1">
                  <c:v>Editing someone's photo to make it sexual</c:v>
                </c:pt>
                <c:pt idx="2">
                  <c:v>Telling someone online that you will kill them</c:v>
                </c:pt>
                <c:pt idx="3">
                  <c:v>Sending sexually explicit photos to someone without their consent (nude photos, photos of genitals, etc.)</c:v>
                </c:pt>
                <c:pt idx="4">
                  <c:v>Sending videos with violent or intimidating content to acquaintances without their consent</c:v>
                </c:pt>
                <c:pt idx="5">
                  <c:v>Gaining someone's trust in order to take advantage of the situation later on</c:v>
                </c:pt>
                <c:pt idx="6">
                  <c:v>Creating a fake profile using the name and photo of someone you know</c:v>
                </c:pt>
                <c:pt idx="7">
                  <c:v>Showing sexually explicit images obtained with consent to others, e.g., friends</c:v>
                </c:pt>
                <c:pt idx="8">
                  <c:v>Disclosure of private messages without consent</c:v>
                </c:pt>
                <c:pt idx="9">
                  <c:v>Shaming someone for their political views</c:v>
                </c:pt>
                <c:pt idx="10">
                  <c:v>Sharing personal information about an acquaintance on the internet (e.g., which street they live on)</c:v>
                </c:pt>
                <c:pt idx="11">
                  <c:v>Joking about someone's sexual orientation</c:v>
                </c:pt>
                <c:pt idx="12">
                  <c:v>Posting a picture of a classmate without their consent</c:v>
                </c:pt>
                <c:pt idx="13">
                  <c:v>Talking to someone using a fake profile</c:v>
                </c:pt>
                <c:pt idx="14">
                  <c:v>Making negative comments about someone else's body or physique</c:v>
                </c:pt>
                <c:pt idx="15">
                  <c:v>Ranking members of a community based on appearance</c:v>
                </c:pt>
                <c:pt idx="16">
                  <c:v>Slaping someone on the buttocks without permission</c:v>
                </c:pt>
                <c:pt idx="17">
                  <c:v>Slaping someone</c:v>
                </c:pt>
                <c:pt idx="18">
                  <c:v>Lying on a date to make yourself more attractive to the other person</c:v>
                </c:pt>
                <c:pt idx="19">
                  <c:v>Commenting under a classmate's picture that "you're sexy"</c:v>
                </c:pt>
                <c:pt idx="20">
                  <c:v>Physical contact between strangers (e.g., handshakes, shoulder pats) without asking</c:v>
                </c:pt>
                <c:pt idx="21">
                  <c:v>Sleeping together on the first date</c:v>
                </c:pt>
                <c:pt idx="22">
                  <c:v>If the teacher gets political during class</c:v>
                </c:pt>
              </c:strCache>
            </c:strRef>
          </c:cat>
          <c:val>
            <c:numRef>
              <c:f>Munka2!$G$4:$G$26</c:f>
              <c:numCache>
                <c:formatCode>###0</c:formatCode>
                <c:ptCount val="23"/>
                <c:pt idx="0">
                  <c:v>0.74791774476806983</c:v>
                </c:pt>
                <c:pt idx="1">
                  <c:v>0.54976371017222758</c:v>
                </c:pt>
                <c:pt idx="2">
                  <c:v>0.83787780343313334</c:v>
                </c:pt>
                <c:pt idx="3">
                  <c:v>0.62658801868843095</c:v>
                </c:pt>
                <c:pt idx="4">
                  <c:v>1.0039378341825496</c:v>
                </c:pt>
                <c:pt idx="5">
                  <c:v>1.1013837738575574</c:v>
                </c:pt>
                <c:pt idx="6">
                  <c:v>1.0515070001157383</c:v>
                </c:pt>
                <c:pt idx="7">
                  <c:v>1.1028731160160972</c:v>
                </c:pt>
                <c:pt idx="8">
                  <c:v>0.90462039367686287</c:v>
                </c:pt>
                <c:pt idx="9">
                  <c:v>1.0163434736747639</c:v>
                </c:pt>
                <c:pt idx="10">
                  <c:v>0.8444723974242585</c:v>
                </c:pt>
                <c:pt idx="11">
                  <c:v>1.0534499796083399</c:v>
                </c:pt>
                <c:pt idx="12">
                  <c:v>2.0580272414096439</c:v>
                </c:pt>
                <c:pt idx="13">
                  <c:v>2.9766560165666736</c:v>
                </c:pt>
                <c:pt idx="14">
                  <c:v>2.0110837446360401</c:v>
                </c:pt>
                <c:pt idx="15">
                  <c:v>1.2599130827521123</c:v>
                </c:pt>
                <c:pt idx="16">
                  <c:v>1.8964341189985394</c:v>
                </c:pt>
                <c:pt idx="17">
                  <c:v>2.8573909710675061</c:v>
                </c:pt>
                <c:pt idx="18">
                  <c:v>3.9430315814219741</c:v>
                </c:pt>
                <c:pt idx="19">
                  <c:v>4.3549302946394945</c:v>
                </c:pt>
                <c:pt idx="20">
                  <c:v>4.9951004335908351</c:v>
                </c:pt>
                <c:pt idx="21">
                  <c:v>5.8481811898565095</c:v>
                </c:pt>
                <c:pt idx="22">
                  <c:v>2.8736684615466364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B31-4E71-9858-556BA17D7F3F}"/>
            </c:ext>
          </c:extLst>
        </c:ser>
        <c:ser>
          <c:idx val="5"/>
          <c:order val="5"/>
          <c:tx>
            <c:strRef>
              <c:f>Munka2!$H$3</c:f>
              <c:strCache>
                <c:ptCount val="1"/>
                <c:pt idx="0">
                  <c:v>6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ira Sans" panose="020B0503050000020004" pitchFamily="34" charset="0"/>
                    <a:ea typeface="+mn-ea"/>
                    <a:cs typeface="+mn-cs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Munka2!$B$4:$B$26</c:f>
              <c:strCache>
                <c:ptCount val="23"/>
                <c:pt idx="0">
                  <c:v>Forcing someone to share sexual content about themselves</c:v>
                </c:pt>
                <c:pt idx="1">
                  <c:v>Editing someone's photo to make it sexual</c:v>
                </c:pt>
                <c:pt idx="2">
                  <c:v>Telling someone online that you will kill them</c:v>
                </c:pt>
                <c:pt idx="3">
                  <c:v>Sending sexually explicit photos to someone without their consent (nude photos, photos of genitals, etc.)</c:v>
                </c:pt>
                <c:pt idx="4">
                  <c:v>Sending videos with violent or intimidating content to acquaintances without their consent</c:v>
                </c:pt>
                <c:pt idx="5">
                  <c:v>Gaining someone's trust in order to take advantage of the situation later on</c:v>
                </c:pt>
                <c:pt idx="6">
                  <c:v>Creating a fake profile using the name and photo of someone you know</c:v>
                </c:pt>
                <c:pt idx="7">
                  <c:v>Showing sexually explicit images obtained with consent to others, e.g., friends</c:v>
                </c:pt>
                <c:pt idx="8">
                  <c:v>Disclosure of private messages without consent</c:v>
                </c:pt>
                <c:pt idx="9">
                  <c:v>Shaming someone for their political views</c:v>
                </c:pt>
                <c:pt idx="10">
                  <c:v>Sharing personal information about an acquaintance on the internet (e.g., which street they live on)</c:v>
                </c:pt>
                <c:pt idx="11">
                  <c:v>Joking about someone's sexual orientation</c:v>
                </c:pt>
                <c:pt idx="12">
                  <c:v>Posting a picture of a classmate without their consent</c:v>
                </c:pt>
                <c:pt idx="13">
                  <c:v>Talking to someone using a fake profile</c:v>
                </c:pt>
                <c:pt idx="14">
                  <c:v>Making negative comments about someone else's body or physique</c:v>
                </c:pt>
                <c:pt idx="15">
                  <c:v>Ranking members of a community based on appearance</c:v>
                </c:pt>
                <c:pt idx="16">
                  <c:v>Slaping someone on the buttocks without permission</c:v>
                </c:pt>
                <c:pt idx="17">
                  <c:v>Slaping someone</c:v>
                </c:pt>
                <c:pt idx="18">
                  <c:v>Lying on a date to make yourself more attractive to the other person</c:v>
                </c:pt>
                <c:pt idx="19">
                  <c:v>Commenting under a classmate's picture that "you're sexy"</c:v>
                </c:pt>
                <c:pt idx="20">
                  <c:v>Physical contact between strangers (e.g., handshakes, shoulder pats) without asking</c:v>
                </c:pt>
                <c:pt idx="21">
                  <c:v>Sleeping together on the first date</c:v>
                </c:pt>
                <c:pt idx="22">
                  <c:v>If the teacher gets political during class</c:v>
                </c:pt>
              </c:strCache>
            </c:strRef>
          </c:cat>
          <c:val>
            <c:numRef>
              <c:f>Munka2!$H$4:$H$26</c:f>
              <c:numCache>
                <c:formatCode>###0</c:formatCode>
                <c:ptCount val="23"/>
                <c:pt idx="0">
                  <c:v>0.31105438372361738</c:v>
                </c:pt>
                <c:pt idx="1">
                  <c:v>0.12049758130461745</c:v>
                </c:pt>
                <c:pt idx="2">
                  <c:v>0.19726132966396567</c:v>
                </c:pt>
                <c:pt idx="3">
                  <c:v>0</c:v>
                </c:pt>
                <c:pt idx="4">
                  <c:v>0.31547107517582657</c:v>
                </c:pt>
                <c:pt idx="5">
                  <c:v>0.30853192563654291</c:v>
                </c:pt>
                <c:pt idx="6">
                  <c:v>0.11340294992672761</c:v>
                </c:pt>
                <c:pt idx="7">
                  <c:v>0.20206812524909892</c:v>
                </c:pt>
                <c:pt idx="8">
                  <c:v>0.4723173534093702</c:v>
                </c:pt>
                <c:pt idx="9">
                  <c:v>0.34766446240224724</c:v>
                </c:pt>
                <c:pt idx="10">
                  <c:v>0.31577004814981174</c:v>
                </c:pt>
                <c:pt idx="11">
                  <c:v>0.49602281785735913</c:v>
                </c:pt>
                <c:pt idx="12">
                  <c:v>0.4716519639591174</c:v>
                </c:pt>
                <c:pt idx="13">
                  <c:v>0.89388942699306584</c:v>
                </c:pt>
                <c:pt idx="14">
                  <c:v>0.19353352335293345</c:v>
                </c:pt>
                <c:pt idx="15">
                  <c:v>0.43700868150873495</c:v>
                </c:pt>
                <c:pt idx="16">
                  <c:v>0.581741958320107</c:v>
                </c:pt>
                <c:pt idx="17">
                  <c:v>0.90652608765470244</c:v>
                </c:pt>
                <c:pt idx="18">
                  <c:v>0.87234031299403891</c:v>
                </c:pt>
                <c:pt idx="19">
                  <c:v>1.8996896487884682</c:v>
                </c:pt>
                <c:pt idx="20">
                  <c:v>1.8508597667461106</c:v>
                </c:pt>
                <c:pt idx="21">
                  <c:v>1.8662238553145065</c:v>
                </c:pt>
                <c:pt idx="22">
                  <c:v>1.0847759026893125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B31-4E71-9858-556BA17D7F3F}"/>
            </c:ext>
          </c:extLst>
        </c:ser>
        <c:ser>
          <c:idx val="6"/>
          <c:order val="6"/>
          <c:tx>
            <c:strRef>
              <c:f>Munka2!$I$3</c:f>
              <c:strCache>
                <c:ptCount val="1"/>
                <c:pt idx="0">
                  <c:v>7 – „fully acceptable”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Fira Sans" panose="020B0503050000020004" pitchFamily="34" charset="0"/>
                    <a:ea typeface="+mn-ea"/>
                    <a:cs typeface="+mn-cs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Munka2!$B$4:$B$26</c:f>
              <c:strCache>
                <c:ptCount val="23"/>
                <c:pt idx="0">
                  <c:v>Forcing someone to share sexual content about themselves</c:v>
                </c:pt>
                <c:pt idx="1">
                  <c:v>Editing someone's photo to make it sexual</c:v>
                </c:pt>
                <c:pt idx="2">
                  <c:v>Telling someone online that you will kill them</c:v>
                </c:pt>
                <c:pt idx="3">
                  <c:v>Sending sexually explicit photos to someone without their consent (nude photos, photos of genitals, etc.)</c:v>
                </c:pt>
                <c:pt idx="4">
                  <c:v>Sending videos with violent or intimidating content to acquaintances without their consent</c:v>
                </c:pt>
                <c:pt idx="5">
                  <c:v>Gaining someone's trust in order to take advantage of the situation later on</c:v>
                </c:pt>
                <c:pt idx="6">
                  <c:v>Creating a fake profile using the name and photo of someone you know</c:v>
                </c:pt>
                <c:pt idx="7">
                  <c:v>Showing sexually explicit images obtained with consent to others, e.g., friends</c:v>
                </c:pt>
                <c:pt idx="8">
                  <c:v>Disclosure of private messages without consent</c:v>
                </c:pt>
                <c:pt idx="9">
                  <c:v>Shaming someone for their political views</c:v>
                </c:pt>
                <c:pt idx="10">
                  <c:v>Sharing personal information about an acquaintance on the internet (e.g., which street they live on)</c:v>
                </c:pt>
                <c:pt idx="11">
                  <c:v>Joking about someone's sexual orientation</c:v>
                </c:pt>
                <c:pt idx="12">
                  <c:v>Posting a picture of a classmate without their consent</c:v>
                </c:pt>
                <c:pt idx="13">
                  <c:v>Talking to someone using a fake profile</c:v>
                </c:pt>
                <c:pt idx="14">
                  <c:v>Making negative comments about someone else's body or physique</c:v>
                </c:pt>
                <c:pt idx="15">
                  <c:v>Ranking members of a community based on appearance</c:v>
                </c:pt>
                <c:pt idx="16">
                  <c:v>Slaping someone on the buttocks without permission</c:v>
                </c:pt>
                <c:pt idx="17">
                  <c:v>Slaping someone</c:v>
                </c:pt>
                <c:pt idx="18">
                  <c:v>Lying on a date to make yourself more attractive to the other person</c:v>
                </c:pt>
                <c:pt idx="19">
                  <c:v>Commenting under a classmate's picture that "you're sexy"</c:v>
                </c:pt>
                <c:pt idx="20">
                  <c:v>Physical contact between strangers (e.g., handshakes, shoulder pats) without asking</c:v>
                </c:pt>
                <c:pt idx="21">
                  <c:v>Sleeping together on the first date</c:v>
                </c:pt>
                <c:pt idx="22">
                  <c:v>If the teacher gets political during class</c:v>
                </c:pt>
              </c:strCache>
            </c:strRef>
          </c:cat>
          <c:val>
            <c:numRef>
              <c:f>Munka2!$I$4:$I$26</c:f>
              <c:numCache>
                <c:formatCode>###0</c:formatCode>
                <c:ptCount val="23"/>
                <c:pt idx="0">
                  <c:v>9.3318279959578587E-2</c:v>
                </c:pt>
                <c:pt idx="1">
                  <c:v>0</c:v>
                </c:pt>
                <c:pt idx="2">
                  <c:v>0.11713075623775981</c:v>
                </c:pt>
                <c:pt idx="3">
                  <c:v>0.12049758130461745</c:v>
                </c:pt>
                <c:pt idx="4">
                  <c:v>0.11340294992672761</c:v>
                </c:pt>
                <c:pt idx="5">
                  <c:v>0</c:v>
                </c:pt>
                <c:pt idx="6">
                  <c:v>0</c:v>
                </c:pt>
                <c:pt idx="7">
                  <c:v>0.32231756884715906</c:v>
                </c:pt>
                <c:pt idx="8">
                  <c:v>0</c:v>
                </c:pt>
                <c:pt idx="9">
                  <c:v>0.46852302495103926</c:v>
                </c:pt>
                <c:pt idx="10">
                  <c:v>0.69132871159451836</c:v>
                </c:pt>
                <c:pt idx="11">
                  <c:v>0.57974890904615595</c:v>
                </c:pt>
                <c:pt idx="12">
                  <c:v>0</c:v>
                </c:pt>
                <c:pt idx="13">
                  <c:v>0.6550346739113333</c:v>
                </c:pt>
                <c:pt idx="14">
                  <c:v>0.23426151247551963</c:v>
                </c:pt>
                <c:pt idx="15">
                  <c:v>0.50787953294292165</c:v>
                </c:pt>
                <c:pt idx="16">
                  <c:v>1.353011975312352</c:v>
                </c:pt>
                <c:pt idx="17">
                  <c:v>2.4101254354730628</c:v>
                </c:pt>
                <c:pt idx="18">
                  <c:v>0.44794020422120961</c:v>
                </c:pt>
                <c:pt idx="19">
                  <c:v>4.8868176109447266</c:v>
                </c:pt>
                <c:pt idx="20">
                  <c:v>4.6297589393851046</c:v>
                </c:pt>
                <c:pt idx="21">
                  <c:v>3.6433356794594562</c:v>
                </c:pt>
                <c:pt idx="22">
                  <c:v>2.1251505915707214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B31-4E71-9858-556BA17D7F3F}"/>
            </c:ext>
          </c:extLst>
        </c:ser>
        <c:ser>
          <c:idx val="7"/>
          <c:order val="7"/>
          <c:tx>
            <c:strRef>
              <c:f>Munka2!$J$3</c:f>
              <c:strCache>
                <c:ptCount val="1"/>
                <c:pt idx="0">
                  <c:v>(NA/DK)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ira Sans" panose="020B0503050000020004" pitchFamily="34" charset="0"/>
                    <a:ea typeface="+mn-ea"/>
                    <a:cs typeface="+mn-cs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Munka2!$B$4:$B$26</c:f>
              <c:strCache>
                <c:ptCount val="23"/>
                <c:pt idx="0">
                  <c:v>Forcing someone to share sexual content about themselves</c:v>
                </c:pt>
                <c:pt idx="1">
                  <c:v>Editing someone's photo to make it sexual</c:v>
                </c:pt>
                <c:pt idx="2">
                  <c:v>Telling someone online that you will kill them</c:v>
                </c:pt>
                <c:pt idx="3">
                  <c:v>Sending sexually explicit photos to someone without their consent (nude photos, photos of genitals, etc.)</c:v>
                </c:pt>
                <c:pt idx="4">
                  <c:v>Sending videos with violent or intimidating content to acquaintances without their consent</c:v>
                </c:pt>
                <c:pt idx="5">
                  <c:v>Gaining someone's trust in order to take advantage of the situation later on</c:v>
                </c:pt>
                <c:pt idx="6">
                  <c:v>Creating a fake profile using the name and photo of someone you know</c:v>
                </c:pt>
                <c:pt idx="7">
                  <c:v>Showing sexually explicit images obtained with consent to others, e.g., friends</c:v>
                </c:pt>
                <c:pt idx="8">
                  <c:v>Disclosure of private messages without consent</c:v>
                </c:pt>
                <c:pt idx="9">
                  <c:v>Shaming someone for their political views</c:v>
                </c:pt>
                <c:pt idx="10">
                  <c:v>Sharing personal information about an acquaintance on the internet (e.g., which street they live on)</c:v>
                </c:pt>
                <c:pt idx="11">
                  <c:v>Joking about someone's sexual orientation</c:v>
                </c:pt>
                <c:pt idx="12">
                  <c:v>Posting a picture of a classmate without their consent</c:v>
                </c:pt>
                <c:pt idx="13">
                  <c:v>Talking to someone using a fake profile</c:v>
                </c:pt>
                <c:pt idx="14">
                  <c:v>Making negative comments about someone else's body or physique</c:v>
                </c:pt>
                <c:pt idx="15">
                  <c:v>Ranking members of a community based on appearance</c:v>
                </c:pt>
                <c:pt idx="16">
                  <c:v>Slaping someone on the buttocks without permission</c:v>
                </c:pt>
                <c:pt idx="17">
                  <c:v>Slaping someone</c:v>
                </c:pt>
                <c:pt idx="18">
                  <c:v>Lying on a date to make yourself more attractive to the other person</c:v>
                </c:pt>
                <c:pt idx="19">
                  <c:v>Commenting under a classmate's picture that "you're sexy"</c:v>
                </c:pt>
                <c:pt idx="20">
                  <c:v>Physical contact between strangers (e.g., handshakes, shoulder pats) without asking</c:v>
                </c:pt>
                <c:pt idx="21">
                  <c:v>Sleeping together on the first date</c:v>
                </c:pt>
                <c:pt idx="22">
                  <c:v>If the teacher gets political during class</c:v>
                </c:pt>
              </c:strCache>
            </c:strRef>
          </c:cat>
          <c:val>
            <c:numRef>
              <c:f>Munka2!$J$4:$J$26</c:f>
              <c:numCache>
                <c:formatCode>###0</c:formatCode>
                <c:ptCount val="23"/>
                <c:pt idx="0">
                  <c:v>0.15924607997592444</c:v>
                </c:pt>
                <c:pt idx="1">
                  <c:v>0.58551219231106588</c:v>
                </c:pt>
                <c:pt idx="2">
                  <c:v>0.39482976816106446</c:v>
                </c:pt>
                <c:pt idx="3">
                  <c:v>0.20206812524909892</c:v>
                </c:pt>
                <c:pt idx="4">
                  <c:v>0.11122588409511658</c:v>
                </c:pt>
                <c:pt idx="5">
                  <c:v>0.52435696062592074</c:v>
                </c:pt>
                <c:pt idx="6">
                  <c:v>0.66564276573727166</c:v>
                </c:pt>
                <c:pt idx="7">
                  <c:v>1.1079111137929618</c:v>
                </c:pt>
                <c:pt idx="8">
                  <c:v>0.50424128682675295</c:v>
                </c:pt>
                <c:pt idx="9">
                  <c:v>1.6040570077088658</c:v>
                </c:pt>
                <c:pt idx="10">
                  <c:v>0.62861953794527381</c:v>
                </c:pt>
                <c:pt idx="11">
                  <c:v>0.79820993021327469</c:v>
                </c:pt>
                <c:pt idx="12">
                  <c:v>0.61923968911036242</c:v>
                </c:pt>
                <c:pt idx="13">
                  <c:v>0.81152315236187733</c:v>
                </c:pt>
                <c:pt idx="14">
                  <c:v>0.61604878439659871</c:v>
                </c:pt>
                <c:pt idx="15">
                  <c:v>1.0277805403667559</c:v>
                </c:pt>
                <c:pt idx="16">
                  <c:v>1.0591872526776753</c:v>
                </c:pt>
                <c:pt idx="17">
                  <c:v>1.1997164509579499</c:v>
                </c:pt>
                <c:pt idx="18">
                  <c:v>0.34069075999437037</c:v>
                </c:pt>
                <c:pt idx="19">
                  <c:v>0.38924288454314337</c:v>
                </c:pt>
                <c:pt idx="20">
                  <c:v>0.84561643549211607</c:v>
                </c:pt>
                <c:pt idx="21">
                  <c:v>2.2458838855765406</c:v>
                </c:pt>
                <c:pt idx="22">
                  <c:v>1.6980297318977562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DB31-4E71-9858-556BA17D7F3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100"/>
        <c:axId val="1457549472"/>
        <c:axId val="1457551392"/>
      </c:barChart>
      <c:catAx>
        <c:axId val="145754947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  <a:ea typeface="+mn-ea"/>
                <a:cs typeface="+mn-cs"/>
              </a:defRPr>
            </a:pPr>
            <a:endParaRPr lang="hu-HU"/>
          </a:p>
        </c:txPr>
        <c:crossAx val="1457551392"/>
        <c:crosses val="autoZero"/>
        <c:auto val="1"/>
        <c:lblAlgn val="ctr"/>
        <c:lblOffset val="100"/>
        <c:noMultiLvlLbl val="0"/>
      </c:catAx>
      <c:valAx>
        <c:axId val="1457551392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457549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Fira Sans" panose="020B0503050000020004" pitchFamily="34" charset="0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solidFill>
      <a:sysClr val="window" lastClr="FFFFFF"/>
    </a:solidFill>
    <a:ln>
      <a:noFill/>
    </a:ln>
    <a:effectLst/>
  </c:spPr>
  <c:txPr>
    <a:bodyPr/>
    <a:lstStyle/>
    <a:p>
      <a:pPr>
        <a:defRPr sz="1400">
          <a:latin typeface="Fira Sans" panose="020B0503050000020004" pitchFamily="34" charset="0"/>
        </a:defRPr>
      </a:pPr>
      <a:endParaRPr lang="hu-HU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  <a:ea typeface="+mn-ea"/>
                <a:cs typeface="+mn-cs"/>
              </a:defRPr>
            </a:pPr>
            <a:r>
              <a:rPr lang="hu-HU"/>
              <a:t>How do you feel after completing the survey?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Fira Sans" panose="020B0503050000020004" pitchFamily="34" charset="0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70C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ira Sans" panose="020B0503050000020004" pitchFamily="34" charset="0"/>
                    <a:ea typeface="+mn-ea"/>
                    <a:cs typeface="+mn-cs"/>
                  </a:defRPr>
                </a:pPr>
                <a:endParaRPr lang="hu-H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'[Microsoft PowerPoint programbeli 2  diagram]Munka1'!$A$488:$A$494</c:f>
              <c:strCache>
                <c:ptCount val="7"/>
                <c:pt idx="0">
                  <c:v>1 - Well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7 - Bad</c:v>
                </c:pt>
              </c:strCache>
            </c:strRef>
          </c:cat>
          <c:val>
            <c:numRef>
              <c:f>'[Microsoft PowerPoint programbeli 2  diagram]Munka1'!$B$488:$B$494</c:f>
              <c:numCache>
                <c:formatCode>###0</c:formatCode>
                <c:ptCount val="7"/>
                <c:pt idx="0">
                  <c:v>54.222838755370859</c:v>
                </c:pt>
                <c:pt idx="1">
                  <c:v>18.398648160745331</c:v>
                </c:pt>
                <c:pt idx="2">
                  <c:v>9.1714794329285674</c:v>
                </c:pt>
                <c:pt idx="3">
                  <c:v>11.194255355632682</c:v>
                </c:pt>
                <c:pt idx="4">
                  <c:v>5.8238231374768317</c:v>
                </c:pt>
                <c:pt idx="5">
                  <c:v>0.57365485256138526</c:v>
                </c:pt>
                <c:pt idx="6">
                  <c:v>0.61530030528393431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83-40C1-A0EA-615F997FD96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5"/>
        <c:overlap val="-27"/>
        <c:axId val="2098830288"/>
        <c:axId val="2004086384"/>
      </c:barChart>
      <c:catAx>
        <c:axId val="2098830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  <a:ea typeface="+mn-ea"/>
                <a:cs typeface="+mn-cs"/>
              </a:defRPr>
            </a:pPr>
            <a:endParaRPr lang="hu-HU"/>
          </a:p>
        </c:txPr>
        <c:crossAx val="2004086384"/>
        <c:crosses val="autoZero"/>
        <c:auto val="1"/>
        <c:lblAlgn val="ctr"/>
        <c:lblOffset val="100"/>
        <c:noMultiLvlLbl val="0"/>
      </c:catAx>
      <c:valAx>
        <c:axId val="2004086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  <a:ea typeface="+mn-ea"/>
                <a:cs typeface="+mn-cs"/>
              </a:defRPr>
            </a:pPr>
            <a:endParaRPr lang="hu-HU"/>
          </a:p>
        </c:txPr>
        <c:crossAx val="2098830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ysClr val="window" lastClr="FFFFFF"/>
    </a:solidFill>
    <a:ln>
      <a:noFill/>
    </a:ln>
    <a:effectLst/>
  </c:spPr>
  <c:txPr>
    <a:bodyPr/>
    <a:lstStyle/>
    <a:p>
      <a:pPr>
        <a:defRPr sz="1400">
          <a:latin typeface="Fira Sans" panose="020B0503050000020004" pitchFamily="34" charset="0"/>
        </a:defRPr>
      </a:pPr>
      <a:endParaRPr lang="hu-HU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  <a:ea typeface="+mn-ea"/>
                <a:cs typeface="+mn-cs"/>
              </a:defRPr>
            </a:pPr>
            <a:r>
              <a:rPr lang="hu-HU" sz="1400" b="1"/>
              <a:t>What forms of online abuse did you experience during certain periods of your childhood? (percentage of victims)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Fira Sans" panose="020B0503050000020004" pitchFamily="34" charset="0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'[Microsoft PowerPoint programbeli  diagram]Munka4'!$B$5</c:f>
              <c:strCache>
                <c:ptCount val="1"/>
                <c:pt idx="0">
                  <c:v>Below the age of 6 (kindergarten)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ira Sans" panose="020B0503050000020004" pitchFamily="34" charset="0"/>
                    <a:ea typeface="+mn-ea"/>
                    <a:cs typeface="+mn-cs"/>
                  </a:defRPr>
                </a:pPr>
                <a:endParaRPr lang="hu-H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'[Microsoft PowerPoint programbeli  diagram]Munka4'!$A$6:$A$12</c:f>
              <c:strCache>
                <c:ptCount val="7"/>
                <c:pt idx="0">
                  <c:v>Online bullying</c:v>
                </c:pt>
                <c:pt idx="1">
                  <c:v>Humiliation</c:v>
                </c:pt>
                <c:pt idx="2">
                  <c:v>Defamation</c:v>
                </c:pt>
                <c:pt idx="3">
                  <c:v>Exclusion</c:v>
                </c:pt>
                <c:pt idx="4">
                  <c:v>Impersonation</c:v>
                </c:pt>
                <c:pt idx="5">
                  <c:v>Sexual abuse</c:v>
                </c:pt>
                <c:pt idx="6">
                  <c:v>Stalking</c:v>
                </c:pt>
              </c:strCache>
            </c:strRef>
          </c:cat>
          <c:val>
            <c:numRef>
              <c:f>'[Microsoft PowerPoint programbeli  diagram]Munka4'!$B$6:$B$12</c:f>
              <c:numCache>
                <c:formatCode>0</c:formatCode>
                <c:ptCount val="7"/>
                <c:pt idx="0">
                  <c:v>12.674701491101342</c:v>
                </c:pt>
                <c:pt idx="1">
                  <c:v>3.9410479934619485</c:v>
                </c:pt>
                <c:pt idx="2">
                  <c:v>2.8779673629329832</c:v>
                </c:pt>
                <c:pt idx="3">
                  <c:v>4.2717555755192338</c:v>
                </c:pt>
                <c:pt idx="4">
                  <c:v>2.7953860178930303</c:v>
                </c:pt>
                <c:pt idx="5">
                  <c:v>2.8126895958206863</c:v>
                </c:pt>
                <c:pt idx="6">
                  <c:v>2.5051413019710518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D5-4015-B67B-E30327CBB23D}"/>
            </c:ext>
          </c:extLst>
        </c:ser>
        <c:ser>
          <c:idx val="1"/>
          <c:order val="1"/>
          <c:tx>
            <c:strRef>
              <c:f>'[Microsoft PowerPoint programbeli  diagram]Munka4'!$C$5</c:f>
              <c:strCache>
                <c:ptCount val="1"/>
                <c:pt idx="0">
                  <c:v>6-10 year olds (lower elementary school)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ira Sans" panose="020B0503050000020004" pitchFamily="34" charset="0"/>
                    <a:ea typeface="+mn-ea"/>
                    <a:cs typeface="+mn-cs"/>
                  </a:defRPr>
                </a:pPr>
                <a:endParaRPr lang="hu-H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'[Microsoft PowerPoint programbeli  diagram]Munka4'!$A$6:$A$12</c:f>
              <c:strCache>
                <c:ptCount val="7"/>
                <c:pt idx="0">
                  <c:v>Online bullying</c:v>
                </c:pt>
                <c:pt idx="1">
                  <c:v>Humiliation</c:v>
                </c:pt>
                <c:pt idx="2">
                  <c:v>Defamation</c:v>
                </c:pt>
                <c:pt idx="3">
                  <c:v>Exclusion</c:v>
                </c:pt>
                <c:pt idx="4">
                  <c:v>Impersonation</c:v>
                </c:pt>
                <c:pt idx="5">
                  <c:v>Sexual abuse</c:v>
                </c:pt>
                <c:pt idx="6">
                  <c:v>Stalking</c:v>
                </c:pt>
              </c:strCache>
            </c:strRef>
          </c:cat>
          <c:val>
            <c:numRef>
              <c:f>'[Microsoft PowerPoint programbeli  diagram]Munka4'!$C$6:$C$12</c:f>
              <c:numCache>
                <c:formatCode>0</c:formatCode>
                <c:ptCount val="7"/>
                <c:pt idx="0">
                  <c:v>18.061268685969452</c:v>
                </c:pt>
                <c:pt idx="1">
                  <c:v>10.459167543985247</c:v>
                </c:pt>
                <c:pt idx="2">
                  <c:v>11.258391002225144</c:v>
                </c:pt>
                <c:pt idx="3">
                  <c:v>12.594307128599594</c:v>
                </c:pt>
                <c:pt idx="4">
                  <c:v>8.1330477783082475</c:v>
                </c:pt>
                <c:pt idx="5">
                  <c:v>6.7900360259962156</c:v>
                </c:pt>
                <c:pt idx="6">
                  <c:v>7.3540951593598596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DD5-4015-B67B-E30327CBB23D}"/>
            </c:ext>
          </c:extLst>
        </c:ser>
        <c:ser>
          <c:idx val="2"/>
          <c:order val="2"/>
          <c:tx>
            <c:strRef>
              <c:f>'[Microsoft PowerPoint programbeli  diagram]Munka4'!$D$5</c:f>
              <c:strCache>
                <c:ptCount val="1"/>
                <c:pt idx="0">
                  <c:v>11-14 year olds (upper elementary school)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ira Sans" panose="020B0503050000020004" pitchFamily="34" charset="0"/>
                    <a:ea typeface="+mn-ea"/>
                    <a:cs typeface="+mn-cs"/>
                  </a:defRPr>
                </a:pPr>
                <a:endParaRPr lang="hu-H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'[Microsoft PowerPoint programbeli  diagram]Munka4'!$A$6:$A$12</c:f>
              <c:strCache>
                <c:ptCount val="7"/>
                <c:pt idx="0">
                  <c:v>Online bullying</c:v>
                </c:pt>
                <c:pt idx="1">
                  <c:v>Humiliation</c:v>
                </c:pt>
                <c:pt idx="2">
                  <c:v>Defamation</c:v>
                </c:pt>
                <c:pt idx="3">
                  <c:v>Exclusion</c:v>
                </c:pt>
                <c:pt idx="4">
                  <c:v>Impersonation</c:v>
                </c:pt>
                <c:pt idx="5">
                  <c:v>Sexual abuse</c:v>
                </c:pt>
                <c:pt idx="6">
                  <c:v>Stalking</c:v>
                </c:pt>
              </c:strCache>
            </c:strRef>
          </c:cat>
          <c:val>
            <c:numRef>
              <c:f>'[Microsoft PowerPoint programbeli  diagram]Munka4'!$D$6:$D$12</c:f>
              <c:numCache>
                <c:formatCode>0</c:formatCode>
                <c:ptCount val="7"/>
                <c:pt idx="0">
                  <c:v>29.23864474225244</c:v>
                </c:pt>
                <c:pt idx="1">
                  <c:v>21.285847461172445</c:v>
                </c:pt>
                <c:pt idx="2">
                  <c:v>25.480362348367542</c:v>
                </c:pt>
                <c:pt idx="3">
                  <c:v>21.138158936134623</c:v>
                </c:pt>
                <c:pt idx="4">
                  <c:v>14.19669971894843</c:v>
                </c:pt>
                <c:pt idx="5">
                  <c:v>8.2605343778095275</c:v>
                </c:pt>
                <c:pt idx="6">
                  <c:v>10.650814223160561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DD5-4015-B67B-E30327CBB23D}"/>
            </c:ext>
          </c:extLst>
        </c:ser>
        <c:ser>
          <c:idx val="3"/>
          <c:order val="3"/>
          <c:tx>
            <c:strRef>
              <c:f>'[Microsoft PowerPoint programbeli  diagram]Munka4'!$E$5</c:f>
              <c:strCache>
                <c:ptCount val="1"/>
                <c:pt idx="0">
                  <c:v>15-18 year olds (high school)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ira Sans" panose="020B0503050000020004" pitchFamily="34" charset="0"/>
                    <a:ea typeface="+mn-ea"/>
                    <a:cs typeface="+mn-cs"/>
                  </a:defRPr>
                </a:pPr>
                <a:endParaRPr lang="hu-H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'[Microsoft PowerPoint programbeli  diagram]Munka4'!$A$6:$A$12</c:f>
              <c:strCache>
                <c:ptCount val="7"/>
                <c:pt idx="0">
                  <c:v>Online bullying</c:v>
                </c:pt>
                <c:pt idx="1">
                  <c:v>Humiliation</c:v>
                </c:pt>
                <c:pt idx="2">
                  <c:v>Defamation</c:v>
                </c:pt>
                <c:pt idx="3">
                  <c:v>Exclusion</c:v>
                </c:pt>
                <c:pt idx="4">
                  <c:v>Impersonation</c:v>
                </c:pt>
                <c:pt idx="5">
                  <c:v>Sexual abuse</c:v>
                </c:pt>
                <c:pt idx="6">
                  <c:v>Stalking</c:v>
                </c:pt>
              </c:strCache>
            </c:strRef>
          </c:cat>
          <c:val>
            <c:numRef>
              <c:f>'[Microsoft PowerPoint programbeli  diagram]Munka4'!$E$6:$E$12</c:f>
              <c:numCache>
                <c:formatCode>0</c:formatCode>
                <c:ptCount val="7"/>
                <c:pt idx="0">
                  <c:v>27.121405658732446</c:v>
                </c:pt>
                <c:pt idx="1">
                  <c:v>15.786759680145416</c:v>
                </c:pt>
                <c:pt idx="2">
                  <c:v>19.480524866224943</c:v>
                </c:pt>
                <c:pt idx="3">
                  <c:v>14.476821603996942</c:v>
                </c:pt>
                <c:pt idx="4">
                  <c:v>10.968790678326274</c:v>
                </c:pt>
                <c:pt idx="5">
                  <c:v>9.9153531324644479</c:v>
                </c:pt>
                <c:pt idx="6">
                  <c:v>10.540591749440349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DD5-4015-B67B-E30327CBB23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1"/>
        <c:overlap val="15"/>
        <c:axId val="116819152"/>
        <c:axId val="116820112"/>
      </c:barChart>
      <c:catAx>
        <c:axId val="116819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  <a:ea typeface="+mn-ea"/>
                <a:cs typeface="+mn-cs"/>
              </a:defRPr>
            </a:pPr>
            <a:endParaRPr lang="hu-HU"/>
          </a:p>
        </c:txPr>
        <c:crossAx val="116820112"/>
        <c:crosses val="autoZero"/>
        <c:auto val="1"/>
        <c:lblAlgn val="ctr"/>
        <c:lblOffset val="100"/>
        <c:noMultiLvlLbl val="0"/>
      </c:catAx>
      <c:valAx>
        <c:axId val="116820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  <a:ea typeface="+mn-ea"/>
                <a:cs typeface="+mn-cs"/>
              </a:defRPr>
            </a:pPr>
            <a:endParaRPr lang="hu-HU"/>
          </a:p>
        </c:txPr>
        <c:crossAx val="1168191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Fira Sans" panose="020B0503050000020004" pitchFamily="34" charset="0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ysClr val="window" lastClr="FFFFFF"/>
    </a:solidFill>
    <a:ln>
      <a:noFill/>
    </a:ln>
    <a:effectLst/>
  </c:spPr>
  <c:txPr>
    <a:bodyPr/>
    <a:lstStyle/>
    <a:p>
      <a:pPr>
        <a:defRPr sz="1200">
          <a:latin typeface="Fira Sans" panose="020B0503050000020004" pitchFamily="34" charset="0"/>
        </a:defRPr>
      </a:pPr>
      <a:endParaRPr lang="hu-H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  <a:ea typeface="+mn-ea"/>
                <a:cs typeface="+mn-cs"/>
              </a:defRPr>
            </a:pPr>
            <a:r>
              <a:rPr lang="hu-HU"/>
              <a:t>Screen time, 11-14 year olds (upper elementary school)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Fira Sans" panose="020B0503050000020004" pitchFamily="34" charset="0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70C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ira Sans" panose="020B0503050000020004" pitchFamily="34" charset="0"/>
                    <a:ea typeface="+mn-ea"/>
                    <a:cs typeface="+mn-cs"/>
                  </a:defRPr>
                </a:pPr>
                <a:endParaRPr lang="hu-H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Munka1!$A$40:$A$45</c:f>
              <c:strCache>
                <c:ptCount val="6"/>
                <c:pt idx="0">
                  <c:v>less than an hour</c:v>
                </c:pt>
                <c:pt idx="1">
                  <c:v>1-3 hours</c:v>
                </c:pt>
                <c:pt idx="2">
                  <c:v>4-6 hours</c:v>
                </c:pt>
                <c:pt idx="3">
                  <c:v>7-8 hours</c:v>
                </c:pt>
                <c:pt idx="4">
                  <c:v>more than 8 hours</c:v>
                </c:pt>
                <c:pt idx="5">
                  <c:v>(NA/DK)</c:v>
                </c:pt>
              </c:strCache>
            </c:strRef>
          </c:cat>
          <c:val>
            <c:numRef>
              <c:f>Munka1!$B$40:$B$45</c:f>
              <c:numCache>
                <c:formatCode>###0</c:formatCode>
                <c:ptCount val="6"/>
                <c:pt idx="0">
                  <c:v>15.38639636737302</c:v>
                </c:pt>
                <c:pt idx="1">
                  <c:v>53.693512762803564</c:v>
                </c:pt>
                <c:pt idx="2">
                  <c:v>25.367273829365651</c:v>
                </c:pt>
                <c:pt idx="3">
                  <c:v>3.552441399601483</c:v>
                </c:pt>
                <c:pt idx="4">
                  <c:v>0.19853449356606892</c:v>
                </c:pt>
                <c:pt idx="5">
                  <c:v>1.8018411472897975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64-46D2-A972-6ACF3AFD47B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5"/>
        <c:overlap val="-27"/>
        <c:axId val="2098830288"/>
        <c:axId val="2004086384"/>
      </c:barChart>
      <c:catAx>
        <c:axId val="2098830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  <a:ea typeface="+mn-ea"/>
                <a:cs typeface="+mn-cs"/>
              </a:defRPr>
            </a:pPr>
            <a:endParaRPr lang="hu-HU"/>
          </a:p>
        </c:txPr>
        <c:crossAx val="2004086384"/>
        <c:crosses val="autoZero"/>
        <c:auto val="1"/>
        <c:lblAlgn val="ctr"/>
        <c:lblOffset val="100"/>
        <c:noMultiLvlLbl val="0"/>
      </c:catAx>
      <c:valAx>
        <c:axId val="2004086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  <a:ea typeface="+mn-ea"/>
                <a:cs typeface="+mn-cs"/>
              </a:defRPr>
            </a:pPr>
            <a:endParaRPr lang="hu-HU"/>
          </a:p>
        </c:txPr>
        <c:crossAx val="2098830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ysClr val="window" lastClr="FFFFFF"/>
    </a:solidFill>
    <a:ln>
      <a:noFill/>
    </a:ln>
    <a:effectLst/>
  </c:spPr>
  <c:txPr>
    <a:bodyPr/>
    <a:lstStyle/>
    <a:p>
      <a:pPr>
        <a:defRPr sz="1400">
          <a:latin typeface="Fira Sans" panose="020B0503050000020004" pitchFamily="34" charset="0"/>
        </a:defRPr>
      </a:pPr>
      <a:endParaRPr lang="hu-HU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  <a:ea typeface="+mn-ea"/>
                <a:cs typeface="+mn-cs"/>
              </a:defRPr>
            </a:pPr>
            <a:r>
              <a:rPr lang="hu-HU"/>
              <a:t>Screen time, over the age of 18, i.e. currently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Fira Sans" panose="020B0503050000020004" pitchFamily="34" charset="0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70C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ira Sans" panose="020B0503050000020004" pitchFamily="34" charset="0"/>
                    <a:ea typeface="+mn-ea"/>
                    <a:cs typeface="+mn-cs"/>
                  </a:defRPr>
                </a:pPr>
                <a:endParaRPr lang="hu-H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Munka1!$A$56:$A$61</c:f>
              <c:strCache>
                <c:ptCount val="6"/>
                <c:pt idx="0">
                  <c:v>less than an hour</c:v>
                </c:pt>
                <c:pt idx="1">
                  <c:v>1-3 hours</c:v>
                </c:pt>
                <c:pt idx="2">
                  <c:v>4-6 hours</c:v>
                </c:pt>
                <c:pt idx="3">
                  <c:v>7-8 hours</c:v>
                </c:pt>
                <c:pt idx="4">
                  <c:v>more than 8 hours</c:v>
                </c:pt>
                <c:pt idx="5">
                  <c:v>(NA/DK)</c:v>
                </c:pt>
              </c:strCache>
            </c:strRef>
          </c:cat>
          <c:val>
            <c:numRef>
              <c:f>Munka1!$B$56:$B$61</c:f>
              <c:numCache>
                <c:formatCode>###0</c:formatCode>
                <c:ptCount val="6"/>
                <c:pt idx="0">
                  <c:v>2.502635305411387</c:v>
                </c:pt>
                <c:pt idx="1">
                  <c:v>22.02667049899685</c:v>
                </c:pt>
                <c:pt idx="2">
                  <c:v>45.215649339305557</c:v>
                </c:pt>
                <c:pt idx="3">
                  <c:v>21.685983890646124</c:v>
                </c:pt>
                <c:pt idx="4">
                  <c:v>6.631468598763993</c:v>
                </c:pt>
                <c:pt idx="5">
                  <c:v>1.9375923668757373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68-4EED-837E-40ADF9281D1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5"/>
        <c:overlap val="-27"/>
        <c:axId val="2098830288"/>
        <c:axId val="2004086384"/>
      </c:barChart>
      <c:catAx>
        <c:axId val="2098830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  <a:ea typeface="+mn-ea"/>
                <a:cs typeface="+mn-cs"/>
              </a:defRPr>
            </a:pPr>
            <a:endParaRPr lang="hu-HU"/>
          </a:p>
        </c:txPr>
        <c:crossAx val="2004086384"/>
        <c:crosses val="autoZero"/>
        <c:auto val="1"/>
        <c:lblAlgn val="ctr"/>
        <c:lblOffset val="100"/>
        <c:noMultiLvlLbl val="0"/>
      </c:catAx>
      <c:valAx>
        <c:axId val="2004086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  <a:ea typeface="+mn-ea"/>
                <a:cs typeface="+mn-cs"/>
              </a:defRPr>
            </a:pPr>
            <a:endParaRPr lang="hu-HU"/>
          </a:p>
        </c:txPr>
        <c:crossAx val="2098830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ysClr val="window" lastClr="FFFFFF"/>
    </a:solidFill>
    <a:ln>
      <a:noFill/>
    </a:ln>
    <a:effectLst/>
  </c:spPr>
  <c:txPr>
    <a:bodyPr/>
    <a:lstStyle/>
    <a:p>
      <a:pPr>
        <a:defRPr sz="1400">
          <a:latin typeface="Fira Sans" panose="020B0503050000020004" pitchFamily="34" charset="0"/>
        </a:defRPr>
      </a:pPr>
      <a:endParaRPr lang="hu-HU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  <a:ea typeface="+mn-ea"/>
                <a:cs typeface="+mn-cs"/>
              </a:defRPr>
            </a:pPr>
            <a:r>
              <a:rPr lang="hu-HU"/>
              <a:t>(In case you were subjected to any abuse) Did you ask anyone for help if you were subjected to abuse?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Fira Sans" panose="020B0503050000020004" pitchFamily="34" charset="0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70C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ira Sans" panose="020B0503050000020004" pitchFamily="34" charset="0"/>
                    <a:ea typeface="+mn-ea"/>
                    <a:cs typeface="+mn-cs"/>
                  </a:defRPr>
                </a:pPr>
                <a:endParaRPr lang="hu-H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Munka1!$A$395:$A$399</c:f>
              <c:strCache>
                <c:ptCount val="5"/>
                <c:pt idx="0">
                  <c:v>I did</c:v>
                </c:pt>
                <c:pt idx="1">
                  <c:v>I mostly did</c:v>
                </c:pt>
                <c:pt idx="2">
                  <c:v>I mostly did not</c:v>
                </c:pt>
                <c:pt idx="3">
                  <c:v>I did not</c:v>
                </c:pt>
                <c:pt idx="4">
                  <c:v>I do not want to answer</c:v>
                </c:pt>
              </c:strCache>
            </c:strRef>
          </c:cat>
          <c:val>
            <c:numRef>
              <c:f>Munka1!$B$395:$B$399</c:f>
              <c:numCache>
                <c:formatCode>###0</c:formatCode>
                <c:ptCount val="5"/>
                <c:pt idx="0">
                  <c:v>10.88804372873452</c:v>
                </c:pt>
                <c:pt idx="1">
                  <c:v>13.899888299521463</c:v>
                </c:pt>
                <c:pt idx="2">
                  <c:v>17.03589842022426</c:v>
                </c:pt>
                <c:pt idx="3">
                  <c:v>45.200474265004082</c:v>
                </c:pt>
                <c:pt idx="4">
                  <c:v>12.975695286515259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22-4BAD-89CB-20424A3DBD5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5"/>
        <c:overlap val="-27"/>
        <c:axId val="2098830288"/>
        <c:axId val="2004086384"/>
      </c:barChart>
      <c:catAx>
        <c:axId val="2098830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  <a:ea typeface="+mn-ea"/>
                <a:cs typeface="+mn-cs"/>
              </a:defRPr>
            </a:pPr>
            <a:endParaRPr lang="hu-HU"/>
          </a:p>
        </c:txPr>
        <c:crossAx val="2004086384"/>
        <c:crosses val="autoZero"/>
        <c:auto val="1"/>
        <c:lblAlgn val="ctr"/>
        <c:lblOffset val="100"/>
        <c:noMultiLvlLbl val="0"/>
      </c:catAx>
      <c:valAx>
        <c:axId val="2004086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  <a:ea typeface="+mn-ea"/>
                <a:cs typeface="+mn-cs"/>
              </a:defRPr>
            </a:pPr>
            <a:endParaRPr lang="hu-HU"/>
          </a:p>
        </c:txPr>
        <c:crossAx val="2098830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ysClr val="window" lastClr="FFFFFF"/>
    </a:solidFill>
    <a:ln>
      <a:noFill/>
    </a:ln>
    <a:effectLst/>
  </c:spPr>
  <c:txPr>
    <a:bodyPr/>
    <a:lstStyle/>
    <a:p>
      <a:pPr>
        <a:defRPr sz="1400">
          <a:latin typeface="Fira Sans" panose="020B0503050000020004" pitchFamily="34" charset="0"/>
        </a:defRPr>
      </a:pPr>
      <a:endParaRPr lang="hu-HU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  <a:ea typeface="+mn-ea"/>
                <a:cs typeface="+mn-cs"/>
              </a:defRPr>
            </a:pPr>
            <a:r>
              <a:rPr lang="hu-HU"/>
              <a:t>(In case you asked for help) Overall, how much help did you receive when you were a victim of online abuse?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Fira Sans" panose="020B0503050000020004" pitchFamily="34" charset="0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70C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ira Sans" panose="020B0503050000020004" pitchFamily="34" charset="0"/>
                    <a:ea typeface="+mn-ea"/>
                    <a:cs typeface="+mn-cs"/>
                  </a:defRPr>
                </a:pPr>
                <a:endParaRPr lang="hu-H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Munka1!$A$402:$A$410</c:f>
              <c:strCache>
                <c:ptCount val="9"/>
                <c:pt idx="0">
                  <c:v>1 – I did not receive any help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 – I received all possible forms of help</c:v>
                </c:pt>
                <c:pt idx="7">
                  <c:v>I do not want to answer</c:v>
                </c:pt>
                <c:pt idx="8">
                  <c:v>I do not know</c:v>
                </c:pt>
              </c:strCache>
            </c:strRef>
          </c:cat>
          <c:val>
            <c:numRef>
              <c:f>Munka1!$B$402:$B$410</c:f>
              <c:numCache>
                <c:formatCode>###0</c:formatCode>
                <c:ptCount val="9"/>
                <c:pt idx="0">
                  <c:v>6.0290183390693963</c:v>
                </c:pt>
                <c:pt idx="1">
                  <c:v>2.5181045702163303</c:v>
                </c:pt>
                <c:pt idx="2">
                  <c:v>4.3928328946152773</c:v>
                </c:pt>
                <c:pt idx="3">
                  <c:v>10.059156851088131</c:v>
                </c:pt>
                <c:pt idx="4">
                  <c:v>10.430945917469838</c:v>
                </c:pt>
                <c:pt idx="5">
                  <c:v>7.3684479067766455</c:v>
                </c:pt>
                <c:pt idx="6">
                  <c:v>24.202534494362531</c:v>
                </c:pt>
                <c:pt idx="7">
                  <c:v>17.481074763603207</c:v>
                </c:pt>
                <c:pt idx="8">
                  <c:v>17.517884262798322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27-4DE8-9781-8121F7195AE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5"/>
        <c:overlap val="-27"/>
        <c:axId val="2098830288"/>
        <c:axId val="2004086384"/>
      </c:barChart>
      <c:catAx>
        <c:axId val="2098830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  <a:ea typeface="+mn-ea"/>
                <a:cs typeface="+mn-cs"/>
              </a:defRPr>
            </a:pPr>
            <a:endParaRPr lang="hu-HU"/>
          </a:p>
        </c:txPr>
        <c:crossAx val="2004086384"/>
        <c:crosses val="autoZero"/>
        <c:auto val="1"/>
        <c:lblAlgn val="ctr"/>
        <c:lblOffset val="100"/>
        <c:noMultiLvlLbl val="0"/>
      </c:catAx>
      <c:valAx>
        <c:axId val="2004086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  <a:ea typeface="+mn-ea"/>
                <a:cs typeface="+mn-cs"/>
              </a:defRPr>
            </a:pPr>
            <a:endParaRPr lang="hu-HU"/>
          </a:p>
        </c:txPr>
        <c:crossAx val="2098830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ysClr val="window" lastClr="FFFFFF"/>
    </a:solidFill>
    <a:ln>
      <a:noFill/>
    </a:ln>
    <a:effectLst/>
  </c:spPr>
  <c:txPr>
    <a:bodyPr/>
    <a:lstStyle/>
    <a:p>
      <a:pPr>
        <a:defRPr sz="1400">
          <a:latin typeface="Fira Sans" panose="020B0503050000020004" pitchFamily="34" charset="0"/>
        </a:defRPr>
      </a:pPr>
      <a:endParaRPr lang="hu-HU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  <a:ea typeface="+mn-ea"/>
                <a:cs typeface="+mn-cs"/>
              </a:defRPr>
            </a:pPr>
            <a:r>
              <a:rPr lang="hu-HU"/>
              <a:t>What was the main reason you didn't ask for help?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Fira Sans" panose="020B0503050000020004" pitchFamily="34" charset="0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'[Microsoft PowerPoint programbeli  diagram]Munka2'!$C$35</c:f>
              <c:strCache>
                <c:ptCount val="1"/>
                <c:pt idx="0">
                  <c:v>primary cause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Fira Sans" panose="020B0503050000020004" pitchFamily="34" charset="0"/>
                    <a:ea typeface="+mn-ea"/>
                    <a:cs typeface="+mn-cs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'[Microsoft PowerPoint programbeli  diagram]Munka2'!$B$36:$B$46</c:f>
              <c:strCache>
                <c:ptCount val="11"/>
                <c:pt idx="0">
                  <c:v>The situation was not that serious</c:v>
                </c:pt>
                <c:pt idx="1">
                  <c:v>I thought I could handle the situation on my own.</c:v>
                </c:pt>
                <c:pt idx="2">
                  <c:v>I was afraid I would get into trouble</c:v>
                </c:pt>
                <c:pt idx="3">
                  <c:v>I was ashamed of what had happened to me, I didn't want anyone to find out</c:v>
                </c:pt>
                <c:pt idx="4">
                  <c:v>I thought others couldn't help me</c:v>
                </c:pt>
                <c:pt idx="5">
                  <c:v>I was afraid of the perpetrator</c:v>
                </c:pt>
                <c:pt idx="6">
                  <c:v>I realized only later that what happened to me wasn't okay</c:v>
                </c:pt>
                <c:pt idx="7">
                  <c:v>I didn't want to cause pain to others</c:v>
                </c:pt>
                <c:pt idx="8">
                  <c:v>I was afraid that the perpetrator would get into trouble</c:v>
                </c:pt>
                <c:pt idx="9">
                  <c:v>I thought others didn't want to help me</c:v>
                </c:pt>
                <c:pt idx="10">
                  <c:v>other</c:v>
                </c:pt>
              </c:strCache>
            </c:strRef>
          </c:cat>
          <c:val>
            <c:numRef>
              <c:f>'[Microsoft PowerPoint programbeli  diagram]Munka2'!$C$36:$C$46</c:f>
              <c:numCache>
                <c:formatCode>###0</c:formatCode>
                <c:ptCount val="11"/>
                <c:pt idx="0">
                  <c:v>18.893855743595143</c:v>
                </c:pt>
                <c:pt idx="1">
                  <c:v>14.502781785501476</c:v>
                </c:pt>
                <c:pt idx="2">
                  <c:v>13.572940311809715</c:v>
                </c:pt>
                <c:pt idx="3">
                  <c:v>11.843229007038229</c:v>
                </c:pt>
                <c:pt idx="4">
                  <c:v>5.9391015663652684</c:v>
                </c:pt>
                <c:pt idx="5">
                  <c:v>5.8748492759585735</c:v>
                </c:pt>
                <c:pt idx="6">
                  <c:v>4.5879875768364036</c:v>
                </c:pt>
                <c:pt idx="7">
                  <c:v>3.5216200286644397</c:v>
                </c:pt>
                <c:pt idx="8">
                  <c:v>2.2980492494191056</c:v>
                </c:pt>
                <c:pt idx="9">
                  <c:v>2.0947320061615082</c:v>
                </c:pt>
                <c:pt idx="10">
                  <c:v>15.284978464801835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79-42DE-B163-6E23EAD74009}"/>
            </c:ext>
          </c:extLst>
        </c:ser>
        <c:ser>
          <c:idx val="1"/>
          <c:order val="1"/>
          <c:tx>
            <c:strRef>
              <c:f>'[Microsoft PowerPoint programbeli  diagram]Munka2'!$D$35</c:f>
              <c:strCache>
                <c:ptCount val="1"/>
                <c:pt idx="0">
                  <c:v>secondary cause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ira Sans" panose="020B0503050000020004" pitchFamily="34" charset="0"/>
                    <a:ea typeface="+mn-ea"/>
                    <a:cs typeface="+mn-cs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'[Microsoft PowerPoint programbeli  diagram]Munka2'!$B$36:$B$46</c:f>
              <c:strCache>
                <c:ptCount val="11"/>
                <c:pt idx="0">
                  <c:v>The situation was not that serious</c:v>
                </c:pt>
                <c:pt idx="1">
                  <c:v>I thought I could handle the situation on my own.</c:v>
                </c:pt>
                <c:pt idx="2">
                  <c:v>I was afraid I would get into trouble</c:v>
                </c:pt>
                <c:pt idx="3">
                  <c:v>I was ashamed of what had happened to me, I didn't want anyone to find out</c:v>
                </c:pt>
                <c:pt idx="4">
                  <c:v>I thought others couldn't help me</c:v>
                </c:pt>
                <c:pt idx="5">
                  <c:v>I was afraid of the perpetrator</c:v>
                </c:pt>
                <c:pt idx="6">
                  <c:v>I realized only later that what happened to me wasn't okay</c:v>
                </c:pt>
                <c:pt idx="7">
                  <c:v>I didn't want to cause pain to others</c:v>
                </c:pt>
                <c:pt idx="8">
                  <c:v>I was afraid that the perpetrator would get into trouble</c:v>
                </c:pt>
                <c:pt idx="9">
                  <c:v>I thought others didn't want to help me</c:v>
                </c:pt>
                <c:pt idx="10">
                  <c:v>other</c:v>
                </c:pt>
              </c:strCache>
            </c:strRef>
          </c:cat>
          <c:val>
            <c:numRef>
              <c:f>'[Microsoft PowerPoint programbeli  diagram]Munka2'!$D$36:$D$46</c:f>
              <c:numCache>
                <c:formatCode>###0</c:formatCode>
                <c:ptCount val="11"/>
                <c:pt idx="0">
                  <c:v>11.799157986465131</c:v>
                </c:pt>
                <c:pt idx="1">
                  <c:v>13.290008252815783</c:v>
                </c:pt>
                <c:pt idx="2">
                  <c:v>6.0472900670617715</c:v>
                </c:pt>
                <c:pt idx="3">
                  <c:v>10.497995741637039</c:v>
                </c:pt>
                <c:pt idx="4">
                  <c:v>7.2491507087024232</c:v>
                </c:pt>
                <c:pt idx="5">
                  <c:v>8.4719201655283189</c:v>
                </c:pt>
                <c:pt idx="6">
                  <c:v>3.2357840367294859</c:v>
                </c:pt>
                <c:pt idx="7">
                  <c:v>4.2557231936027966</c:v>
                </c:pt>
                <c:pt idx="8">
                  <c:v>3.4431569559508706</c:v>
                </c:pt>
                <c:pt idx="9">
                  <c:v>3.5779959077469288</c:v>
                </c:pt>
                <c:pt idx="10">
                  <c:v>0.30584732636668832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579-42DE-B163-6E23EAD74009}"/>
            </c:ext>
          </c:extLst>
        </c:ser>
        <c:ser>
          <c:idx val="2"/>
          <c:order val="2"/>
          <c:tx>
            <c:strRef>
              <c:f>'[Microsoft PowerPoint programbeli  diagram]Munka2'!$E$35</c:f>
              <c:strCache>
                <c:ptCount val="1"/>
                <c:pt idx="0">
                  <c:v>third cause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Fira Sans" panose="020B0503050000020004" pitchFamily="34" charset="0"/>
                    <a:ea typeface="+mn-ea"/>
                    <a:cs typeface="+mn-cs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'[Microsoft PowerPoint programbeli  diagram]Munka2'!$B$36:$B$46</c:f>
              <c:strCache>
                <c:ptCount val="11"/>
                <c:pt idx="0">
                  <c:v>The situation was not that serious</c:v>
                </c:pt>
                <c:pt idx="1">
                  <c:v>I thought I could handle the situation on my own.</c:v>
                </c:pt>
                <c:pt idx="2">
                  <c:v>I was afraid I would get into trouble</c:v>
                </c:pt>
                <c:pt idx="3">
                  <c:v>I was ashamed of what had happened to me, I didn't want anyone to find out</c:v>
                </c:pt>
                <c:pt idx="4">
                  <c:v>I thought others couldn't help me</c:v>
                </c:pt>
                <c:pt idx="5">
                  <c:v>I was afraid of the perpetrator</c:v>
                </c:pt>
                <c:pt idx="6">
                  <c:v>I realized only later that what happened to me wasn't okay</c:v>
                </c:pt>
                <c:pt idx="7">
                  <c:v>I didn't want to cause pain to others</c:v>
                </c:pt>
                <c:pt idx="8">
                  <c:v>I was afraid that the perpetrator would get into trouble</c:v>
                </c:pt>
                <c:pt idx="9">
                  <c:v>I thought others didn't want to help me</c:v>
                </c:pt>
                <c:pt idx="10">
                  <c:v>other</c:v>
                </c:pt>
              </c:strCache>
            </c:strRef>
          </c:cat>
          <c:val>
            <c:numRef>
              <c:f>'[Microsoft PowerPoint programbeli  diagram]Munka2'!$E$36:$E$46</c:f>
              <c:numCache>
                <c:formatCode>###0</c:formatCode>
                <c:ptCount val="11"/>
                <c:pt idx="0">
                  <c:v>7.8025074941199382</c:v>
                </c:pt>
                <c:pt idx="1">
                  <c:v>9.002623930327335</c:v>
                </c:pt>
                <c:pt idx="2">
                  <c:v>5.2848652812224843</c:v>
                </c:pt>
                <c:pt idx="3">
                  <c:v>7.0742966952434703</c:v>
                </c:pt>
                <c:pt idx="4">
                  <c:v>8.7641022939290512</c:v>
                </c:pt>
                <c:pt idx="5">
                  <c:v>7.0808603229370481</c:v>
                </c:pt>
                <c:pt idx="6">
                  <c:v>7.5133398503482427</c:v>
                </c:pt>
                <c:pt idx="7">
                  <c:v>3.6616748877295322</c:v>
                </c:pt>
                <c:pt idx="8">
                  <c:v>3.34966847039099</c:v>
                </c:pt>
                <c:pt idx="9">
                  <c:v>5.3074097236070576</c:v>
                </c:pt>
                <c:pt idx="10">
                  <c:v>0.2195973502660129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579-42DE-B163-6E23EAD74009}"/>
            </c:ext>
          </c:extLst>
        </c:ser>
        <c:ser>
          <c:idx val="3"/>
          <c:order val="3"/>
          <c:tx>
            <c:strRef>
              <c:f>'[Microsoft PowerPoint programbeli  diagram]Munka2'!$F$35</c:f>
              <c:strCache>
                <c:ptCount val="1"/>
                <c:pt idx="0">
                  <c:v>Respondent did not choose it</c:v>
                </c:pt>
              </c:strCache>
            </c:strRef>
          </c:tx>
          <c:spPr>
            <a:solidFill>
              <a:sysClr val="window" lastClr="FFFFFF">
                <a:lumMod val="75000"/>
              </a:sys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Fira Sans" panose="020B0503050000020004" pitchFamily="34" charset="0"/>
                    <a:ea typeface="+mn-ea"/>
                    <a:cs typeface="+mn-cs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'[Microsoft PowerPoint programbeli  diagram]Munka2'!$B$36:$B$46</c:f>
              <c:strCache>
                <c:ptCount val="11"/>
                <c:pt idx="0">
                  <c:v>The situation was not that serious</c:v>
                </c:pt>
                <c:pt idx="1">
                  <c:v>I thought I could handle the situation on my own.</c:v>
                </c:pt>
                <c:pt idx="2">
                  <c:v>I was afraid I would get into trouble</c:v>
                </c:pt>
                <c:pt idx="3">
                  <c:v>I was ashamed of what had happened to me, I didn't want anyone to find out</c:v>
                </c:pt>
                <c:pt idx="4">
                  <c:v>I thought others couldn't help me</c:v>
                </c:pt>
                <c:pt idx="5">
                  <c:v>I was afraid of the perpetrator</c:v>
                </c:pt>
                <c:pt idx="6">
                  <c:v>I realized only later that what happened to me wasn't okay</c:v>
                </c:pt>
                <c:pt idx="7">
                  <c:v>I didn't want to cause pain to others</c:v>
                </c:pt>
                <c:pt idx="8">
                  <c:v>I was afraid that the perpetrator would get into trouble</c:v>
                </c:pt>
                <c:pt idx="9">
                  <c:v>I thought others didn't want to help me</c:v>
                </c:pt>
                <c:pt idx="10">
                  <c:v>other</c:v>
                </c:pt>
              </c:strCache>
            </c:strRef>
          </c:cat>
          <c:val>
            <c:numRef>
              <c:f>'[Microsoft PowerPoint programbeli  diagram]Munka2'!$F$36:$F$46</c:f>
              <c:numCache>
                <c:formatCode>0</c:formatCode>
                <c:ptCount val="11"/>
                <c:pt idx="0">
                  <c:v>61.504478775819344</c:v>
                </c:pt>
                <c:pt idx="1">
                  <c:v>63.204586031355007</c:v>
                </c:pt>
                <c:pt idx="2">
                  <c:v>75.094904339905668</c:v>
                </c:pt>
                <c:pt idx="3">
                  <c:v>70.58447855608091</c:v>
                </c:pt>
                <c:pt idx="4">
                  <c:v>78.047645431002948</c:v>
                </c:pt>
                <c:pt idx="5">
                  <c:v>78.572370235575704</c:v>
                </c:pt>
                <c:pt idx="6">
                  <c:v>84.662888536085603</c:v>
                </c:pt>
                <c:pt idx="7">
                  <c:v>88.560981890002992</c:v>
                </c:pt>
                <c:pt idx="8">
                  <c:v>90.909125324238843</c:v>
                </c:pt>
                <c:pt idx="9">
                  <c:v>89.019862362484247</c:v>
                </c:pt>
                <c:pt idx="10">
                  <c:v>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579-42DE-B163-6E23EAD7400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100"/>
        <c:axId val="1559912576"/>
        <c:axId val="1631941776"/>
      </c:barChart>
      <c:catAx>
        <c:axId val="155991257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  <a:ea typeface="+mn-ea"/>
                <a:cs typeface="+mn-cs"/>
              </a:defRPr>
            </a:pPr>
            <a:endParaRPr lang="hu-HU"/>
          </a:p>
        </c:txPr>
        <c:crossAx val="1631941776"/>
        <c:crosses val="autoZero"/>
        <c:auto val="1"/>
        <c:lblAlgn val="ctr"/>
        <c:lblOffset val="100"/>
        <c:noMultiLvlLbl val="0"/>
      </c:catAx>
      <c:valAx>
        <c:axId val="1631941776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5599125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Fira Sans" panose="020B0503050000020004" pitchFamily="34" charset="0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  <c:extLst/>
  </c:chart>
  <c:spPr>
    <a:solidFill>
      <a:sysClr val="window" lastClr="FFFFFF"/>
    </a:solidFill>
    <a:ln>
      <a:noFill/>
    </a:ln>
    <a:effectLst/>
  </c:spPr>
  <c:txPr>
    <a:bodyPr/>
    <a:lstStyle/>
    <a:p>
      <a:pPr>
        <a:defRPr sz="1400">
          <a:latin typeface="Fira Sans" panose="020B0503050000020004" pitchFamily="34" charset="0"/>
        </a:defRPr>
      </a:pPr>
      <a:endParaRPr lang="hu-HU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Fira Sans" panose="020B0503050000020004" pitchFamily="34" charset="0"/>
                <a:ea typeface="+mn-ea"/>
                <a:cs typeface="+mn-cs"/>
              </a:defRPr>
            </a:pPr>
            <a:r>
              <a:rPr lang="hu-HU" sz="1600" b="1" i="0" u="none" strike="noStrike" kern="1200" spc="0" baseline="0" dirty="0" err="1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Fira Sans" panose="020B0503050000020004" pitchFamily="34" charset="0"/>
              </a:rPr>
              <a:t>If</a:t>
            </a:r>
            <a:r>
              <a:rPr lang="hu-HU" sz="1600" b="1" i="0" u="none" strike="noStrike" kern="1200" spc="0" baseline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Fira Sans" panose="020B0503050000020004" pitchFamily="34" charset="0"/>
              </a:rPr>
              <a:t> </a:t>
            </a:r>
            <a:r>
              <a:rPr lang="hu-HU" sz="1600" b="1" i="0" u="none" strike="noStrike" kern="1200" spc="0" baseline="0" dirty="0" err="1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Fira Sans" panose="020B0503050000020004" pitchFamily="34" charset="0"/>
              </a:rPr>
              <a:t>you</a:t>
            </a:r>
            <a:r>
              <a:rPr lang="hu-HU" sz="1600" b="1" i="0" u="none" strike="noStrike" kern="1200" spc="0" baseline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Fira Sans" panose="020B0503050000020004" pitchFamily="34" charset="0"/>
              </a:rPr>
              <a:t> </a:t>
            </a:r>
            <a:r>
              <a:rPr lang="hu-HU" sz="1600" b="1" i="0" u="none" strike="noStrike" kern="1200" spc="0" baseline="0" dirty="0" err="1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Fira Sans" panose="020B0503050000020004" pitchFamily="34" charset="0"/>
              </a:rPr>
              <a:t>were</a:t>
            </a:r>
            <a:r>
              <a:rPr lang="hu-HU" sz="1600" b="1" i="0" u="none" strike="noStrike" kern="1200" spc="0" baseline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Fira Sans" panose="020B0503050000020004" pitchFamily="34" charset="0"/>
              </a:rPr>
              <a:t> </a:t>
            </a:r>
            <a:r>
              <a:rPr lang="hu-HU" sz="1600" b="1" i="0" u="none" strike="noStrike" kern="1200" spc="0" baseline="0" dirty="0" err="1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Fira Sans" panose="020B0503050000020004" pitchFamily="34" charset="0"/>
              </a:rPr>
              <a:t>subject</a:t>
            </a:r>
            <a:r>
              <a:rPr lang="hu-HU" sz="1600" b="1" i="0" u="none" strike="noStrike" kern="1200" spc="0" baseline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Fira Sans" panose="020B0503050000020004" pitchFamily="34" charset="0"/>
              </a:rPr>
              <a:t> </a:t>
            </a:r>
            <a:r>
              <a:rPr lang="hu-HU" sz="1600" b="1" i="0" u="none" strike="noStrike" kern="1200" spc="0" baseline="0" dirty="0" err="1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Fira Sans" panose="020B0503050000020004" pitchFamily="34" charset="0"/>
              </a:rPr>
              <a:t>to</a:t>
            </a:r>
            <a:r>
              <a:rPr lang="hu-HU" sz="1600" b="1" i="0" u="none" strike="noStrike" kern="1200" spc="0" baseline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Fira Sans" panose="020B0503050000020004" pitchFamily="34" charset="0"/>
              </a:rPr>
              <a:t> online </a:t>
            </a:r>
            <a:r>
              <a:rPr lang="hu-HU" sz="1600" b="1" i="0" u="none" strike="noStrike" kern="1200" spc="0" baseline="0" dirty="0" err="1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Fira Sans" panose="020B0503050000020004" pitchFamily="34" charset="0"/>
              </a:rPr>
              <a:t>abuse</a:t>
            </a:r>
            <a:r>
              <a:rPr lang="hu-HU" sz="1600" b="1" i="0" u="none" strike="noStrike" kern="1200" spc="0" baseline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Fira Sans" panose="020B0503050000020004" pitchFamily="34" charset="0"/>
              </a:rPr>
              <a:t> and </a:t>
            </a:r>
            <a:r>
              <a:rPr lang="hu-HU" sz="1600" b="1" i="0" u="none" strike="noStrike" kern="1200" spc="0" baseline="0" dirty="0" err="1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Fira Sans" panose="020B0503050000020004" pitchFamily="34" charset="0"/>
              </a:rPr>
              <a:t>sought</a:t>
            </a:r>
            <a:r>
              <a:rPr lang="hu-HU" sz="1600" b="1" i="0" u="none" strike="noStrike" kern="1200" spc="0" baseline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Fira Sans" panose="020B0503050000020004" pitchFamily="34" charset="0"/>
              </a:rPr>
              <a:t> </a:t>
            </a:r>
            <a:r>
              <a:rPr lang="hu-HU" sz="1600" b="1" i="0" u="none" strike="noStrike" kern="1200" spc="0" baseline="0" dirty="0" err="1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Fira Sans" panose="020B0503050000020004" pitchFamily="34" charset="0"/>
              </a:rPr>
              <a:t>help</a:t>
            </a:r>
            <a:r>
              <a:rPr lang="hu-HU" sz="1600" b="1" i="0" u="none" strike="noStrike" kern="1200" spc="0" baseline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Fira Sans" panose="020B0503050000020004" pitchFamily="34" charset="0"/>
              </a:rPr>
              <a:t>, </a:t>
            </a:r>
            <a:r>
              <a:rPr lang="hu-HU" sz="1600" b="1" i="0" u="none" strike="noStrike" kern="1200" spc="0" baseline="0" dirty="0" err="1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Fira Sans" panose="020B0503050000020004" pitchFamily="34" charset="0"/>
              </a:rPr>
              <a:t>what</a:t>
            </a:r>
            <a:r>
              <a:rPr lang="hu-HU" sz="1600" b="1" i="0" u="none" strike="noStrike" kern="1200" spc="0" baseline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Fira Sans" panose="020B0503050000020004" pitchFamily="34" charset="0"/>
              </a:rPr>
              <a:t> </a:t>
            </a:r>
            <a:r>
              <a:rPr lang="hu-HU" sz="1600" b="1" i="0" u="none" strike="noStrike" kern="1200" spc="0" baseline="0" dirty="0" err="1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Fira Sans" panose="020B0503050000020004" pitchFamily="34" charset="0"/>
              </a:rPr>
              <a:t>kind</a:t>
            </a:r>
            <a:r>
              <a:rPr lang="hu-HU" sz="1600" b="1" i="0" u="none" strike="noStrike" kern="1200" spc="0" baseline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Fira Sans" panose="020B0503050000020004" pitchFamily="34" charset="0"/>
              </a:rPr>
              <a:t> of </a:t>
            </a:r>
            <a:r>
              <a:rPr lang="hu-HU" sz="1600" b="1" i="0" u="none" strike="noStrike" kern="1200" spc="0" baseline="0" dirty="0" err="1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Fira Sans" panose="020B0503050000020004" pitchFamily="34" charset="0"/>
              </a:rPr>
              <a:t>help</a:t>
            </a:r>
            <a:r>
              <a:rPr lang="hu-HU" sz="1600" b="1" i="0" u="none" strike="noStrike" kern="1200" spc="0" baseline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Fira Sans" panose="020B0503050000020004" pitchFamily="34" charset="0"/>
              </a:rPr>
              <a:t> </a:t>
            </a:r>
            <a:r>
              <a:rPr lang="hu-HU" sz="1600" b="1" i="0" u="none" strike="noStrike" kern="1200" spc="0" baseline="0" dirty="0" err="1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Fira Sans" panose="020B0503050000020004" pitchFamily="34" charset="0"/>
              </a:rPr>
              <a:t>would</a:t>
            </a:r>
            <a:r>
              <a:rPr lang="hu-HU" sz="1600" b="1" i="0" u="none" strike="noStrike" kern="1200" spc="0" baseline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Fira Sans" panose="020B0503050000020004" pitchFamily="34" charset="0"/>
              </a:rPr>
              <a:t> </a:t>
            </a:r>
            <a:r>
              <a:rPr lang="hu-HU" sz="1600" b="1" i="0" u="none" strike="noStrike" kern="1200" spc="0" baseline="0" dirty="0" err="1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Fira Sans" panose="020B0503050000020004" pitchFamily="34" charset="0"/>
              </a:rPr>
              <a:t>you</a:t>
            </a:r>
            <a:r>
              <a:rPr lang="hu-HU" sz="1600" b="1" i="0" u="none" strike="noStrike" kern="1200" spc="0" baseline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Fira Sans" panose="020B0503050000020004" pitchFamily="34" charset="0"/>
              </a:rPr>
              <a:t> </a:t>
            </a:r>
            <a:r>
              <a:rPr lang="hu-HU" sz="1600" b="1" i="0" u="none" strike="noStrike" kern="1200" spc="0" baseline="0" dirty="0" err="1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Fira Sans" panose="020B0503050000020004" pitchFamily="34" charset="0"/>
              </a:rPr>
              <a:t>expect</a:t>
            </a:r>
            <a:r>
              <a:rPr lang="hu-HU" sz="1600" b="1" i="0" u="none" strike="noStrike" kern="1200" spc="0" baseline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Fira Sans" panose="020B0503050000020004" pitchFamily="34" charset="0"/>
              </a:rPr>
              <a:t> </a:t>
            </a:r>
            <a:r>
              <a:rPr lang="hu-HU" sz="1600" b="1" i="0" u="none" strike="noStrike" kern="1200" spc="0" baseline="0" dirty="0" err="1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Fira Sans" panose="020B0503050000020004" pitchFamily="34" charset="0"/>
              </a:rPr>
              <a:t>from</a:t>
            </a:r>
            <a:r>
              <a:rPr lang="hu-HU" sz="1600" b="1" i="0" u="none" strike="noStrike" kern="1200" spc="0" baseline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Fira Sans" panose="020B0503050000020004" pitchFamily="34" charset="0"/>
              </a:rPr>
              <a:t> </a:t>
            </a:r>
            <a:r>
              <a:rPr lang="hu-HU" sz="1600" b="1" i="0" u="none" strike="noStrike" kern="1200" spc="0" baseline="0" dirty="0" err="1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Fira Sans" panose="020B0503050000020004" pitchFamily="34" charset="0"/>
              </a:rPr>
              <a:t>your</a:t>
            </a:r>
            <a:r>
              <a:rPr lang="hu-HU" sz="1600" b="1" i="0" u="none" strike="noStrike" kern="1200" spc="0" baseline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Fira Sans" panose="020B0503050000020004" pitchFamily="34" charset="0"/>
              </a:rPr>
              <a:t> </a:t>
            </a:r>
            <a:r>
              <a:rPr lang="hu-HU" sz="1600" b="1" i="0" u="none" strike="noStrike" kern="1200" spc="0" baseline="0" dirty="0" err="1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Fira Sans" panose="020B0503050000020004" pitchFamily="34" charset="0"/>
              </a:rPr>
              <a:t>helper</a:t>
            </a:r>
            <a:r>
              <a:rPr lang="hu-HU" sz="1600" b="1" i="0" u="none" strike="noStrike" kern="1200" spc="0" baseline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Fira Sans" panose="020B0503050000020004" pitchFamily="34" charset="0"/>
              </a:rPr>
              <a:t>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600" b="1" i="0" u="none" strike="noStrike" kern="1200" spc="0" baseline="0">
              <a:solidFill>
                <a:prstClr val="black">
                  <a:lumMod val="65000"/>
                  <a:lumOff val="35000"/>
                </a:prstClr>
              </a:solidFill>
              <a:latin typeface="Fira Sans" panose="020B0503050000020004" pitchFamily="34" charset="0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Munka1!$B$363</c:f>
              <c:strCache>
                <c:ptCount val="1"/>
                <c:pt idx="0">
                  <c:v>1 – lest important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Fira Sans" panose="020B0503050000020004" pitchFamily="34" charset="0"/>
                    <a:ea typeface="+mn-ea"/>
                    <a:cs typeface="+mn-cs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Munka1!$A$364:$A$376</c:f>
              <c:strCache>
                <c:ptCount val="13"/>
                <c:pt idx="0">
                  <c:v>The problem should be resolved</c:v>
                </c:pt>
                <c:pt idx="1">
                  <c:v>Regaining a feeling of safety</c:v>
                </c:pt>
                <c:pt idx="2">
                  <c:v>Being taken seriously</c:v>
                </c:pt>
                <c:pt idx="3">
                  <c:v>Real consequences for the perpetrator</c:v>
                </c:pt>
                <c:pt idx="4">
                  <c:v>I shouldn't have to deal with this anymore</c:v>
                </c:pt>
                <c:pt idx="5">
                  <c:v>The possibility of asking for help in person</c:v>
                </c:pt>
                <c:pt idx="6">
                  <c:v>Receving emotional support so that I can process what has happened</c:v>
                </c:pt>
                <c:pt idx="7">
                  <c:v>People don't make a big deal out of it</c:v>
                </c:pt>
                <c:pt idx="8">
                  <c:v>The possibility of asking for help online or via phone</c:v>
                </c:pt>
                <c:pt idx="9">
                  <c:v>The possibility of asking for help anonymously</c:v>
                </c:pt>
                <c:pt idx="10">
                  <c:v>The perpetrator must not find out that I have asked for help</c:v>
                </c:pt>
                <c:pt idx="11">
                  <c:v>I must not be confronted with the perpetrator</c:v>
                </c:pt>
                <c:pt idx="12">
                  <c:v>My family/friends must not know about this</c:v>
                </c:pt>
              </c:strCache>
            </c:strRef>
          </c:cat>
          <c:val>
            <c:numRef>
              <c:f>Munka1!$B$364:$B$376</c:f>
              <c:numCache>
                <c:formatCode>###0</c:formatCode>
                <c:ptCount val="13"/>
                <c:pt idx="0">
                  <c:v>1.3928357026304137</c:v>
                </c:pt>
                <c:pt idx="1">
                  <c:v>1.2187272121038339</c:v>
                </c:pt>
                <c:pt idx="2">
                  <c:v>1.0652241808526559</c:v>
                </c:pt>
                <c:pt idx="3">
                  <c:v>1.9679329185550238</c:v>
                </c:pt>
                <c:pt idx="4">
                  <c:v>1.2124192397463092</c:v>
                </c:pt>
                <c:pt idx="5">
                  <c:v>3.3564200524696011</c:v>
                </c:pt>
                <c:pt idx="6">
                  <c:v>4.8327177537869597</c:v>
                </c:pt>
                <c:pt idx="7">
                  <c:v>3.0348322843444406</c:v>
                </c:pt>
                <c:pt idx="8">
                  <c:v>6.2379553326727653</c:v>
                </c:pt>
                <c:pt idx="9">
                  <c:v>7.8504705990491672</c:v>
                </c:pt>
                <c:pt idx="10">
                  <c:v>13.232086297971883</c:v>
                </c:pt>
                <c:pt idx="11">
                  <c:v>11.879680385382253</c:v>
                </c:pt>
                <c:pt idx="12">
                  <c:v>26.106747345688802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AD-4464-BD06-2E8D25D00A12}"/>
            </c:ext>
          </c:extLst>
        </c:ser>
        <c:ser>
          <c:idx val="1"/>
          <c:order val="1"/>
          <c:tx>
            <c:strRef>
              <c:f>Munka1!$C$363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ira Sans" panose="020B0503050000020004" pitchFamily="34" charset="0"/>
                    <a:ea typeface="+mn-ea"/>
                    <a:cs typeface="+mn-cs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Munka1!$A$364:$A$376</c:f>
              <c:strCache>
                <c:ptCount val="13"/>
                <c:pt idx="0">
                  <c:v>The problem should be resolved</c:v>
                </c:pt>
                <c:pt idx="1">
                  <c:v>Regaining a feeling of safety</c:v>
                </c:pt>
                <c:pt idx="2">
                  <c:v>Being taken seriously</c:v>
                </c:pt>
                <c:pt idx="3">
                  <c:v>Real consequences for the perpetrator</c:v>
                </c:pt>
                <c:pt idx="4">
                  <c:v>I shouldn't have to deal with this anymore</c:v>
                </c:pt>
                <c:pt idx="5">
                  <c:v>The possibility of asking for help in person</c:v>
                </c:pt>
                <c:pt idx="6">
                  <c:v>Receving emotional support so that I can process what has happened</c:v>
                </c:pt>
                <c:pt idx="7">
                  <c:v>People don't make a big deal out of it</c:v>
                </c:pt>
                <c:pt idx="8">
                  <c:v>The possibility of asking for help online or via phone</c:v>
                </c:pt>
                <c:pt idx="9">
                  <c:v>The possibility of asking for help anonymously</c:v>
                </c:pt>
                <c:pt idx="10">
                  <c:v>The perpetrator must not find out that I have asked for help</c:v>
                </c:pt>
                <c:pt idx="11">
                  <c:v>I must not be confronted with the perpetrator</c:v>
                </c:pt>
                <c:pt idx="12">
                  <c:v>My family/friends must not know about this</c:v>
                </c:pt>
              </c:strCache>
            </c:strRef>
          </c:cat>
          <c:val>
            <c:numRef>
              <c:f>Munka1!$C$364:$C$376</c:f>
              <c:numCache>
                <c:formatCode>###0</c:formatCode>
                <c:ptCount val="13"/>
                <c:pt idx="0">
                  <c:v>2.9577635380303584</c:v>
                </c:pt>
                <c:pt idx="1">
                  <c:v>2.7521051598626651</c:v>
                </c:pt>
                <c:pt idx="2">
                  <c:v>2.396840338417392</c:v>
                </c:pt>
                <c:pt idx="3">
                  <c:v>3.2372834093069049</c:v>
                </c:pt>
                <c:pt idx="4">
                  <c:v>5.0005691026318928</c:v>
                </c:pt>
                <c:pt idx="5">
                  <c:v>8.9347297395299723</c:v>
                </c:pt>
                <c:pt idx="6">
                  <c:v>6.7783150780317021</c:v>
                </c:pt>
                <c:pt idx="7">
                  <c:v>6.8562752565810943</c:v>
                </c:pt>
                <c:pt idx="8">
                  <c:v>13.098932478654637</c:v>
                </c:pt>
                <c:pt idx="9">
                  <c:v>10.472079132774196</c:v>
                </c:pt>
                <c:pt idx="10">
                  <c:v>12.209114021397927</c:v>
                </c:pt>
                <c:pt idx="11">
                  <c:v>11.690917316911777</c:v>
                </c:pt>
                <c:pt idx="12">
                  <c:v>17.337335795740426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DAD-4464-BD06-2E8D25D00A12}"/>
            </c:ext>
          </c:extLst>
        </c:ser>
        <c:ser>
          <c:idx val="2"/>
          <c:order val="2"/>
          <c:tx>
            <c:strRef>
              <c:f>Munka1!$D$363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ira Sans" panose="020B0503050000020004" pitchFamily="34" charset="0"/>
                    <a:ea typeface="+mn-ea"/>
                    <a:cs typeface="+mn-cs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Munka1!$A$364:$A$376</c:f>
              <c:strCache>
                <c:ptCount val="13"/>
                <c:pt idx="0">
                  <c:v>The problem should be resolved</c:v>
                </c:pt>
                <c:pt idx="1">
                  <c:v>Regaining a feeling of safety</c:v>
                </c:pt>
                <c:pt idx="2">
                  <c:v>Being taken seriously</c:v>
                </c:pt>
                <c:pt idx="3">
                  <c:v>Real consequences for the perpetrator</c:v>
                </c:pt>
                <c:pt idx="4">
                  <c:v>I shouldn't have to deal with this anymore</c:v>
                </c:pt>
                <c:pt idx="5">
                  <c:v>The possibility of asking for help in person</c:v>
                </c:pt>
                <c:pt idx="6">
                  <c:v>Receving emotional support so that I can process what has happened</c:v>
                </c:pt>
                <c:pt idx="7">
                  <c:v>People don't make a big deal out of it</c:v>
                </c:pt>
                <c:pt idx="8">
                  <c:v>The possibility of asking for help online or via phone</c:v>
                </c:pt>
                <c:pt idx="9">
                  <c:v>The possibility of asking for help anonymously</c:v>
                </c:pt>
                <c:pt idx="10">
                  <c:v>The perpetrator must not find out that I have asked for help</c:v>
                </c:pt>
                <c:pt idx="11">
                  <c:v>I must not be confronted with the perpetrator</c:v>
                </c:pt>
                <c:pt idx="12">
                  <c:v>My family/friends must not know about this</c:v>
                </c:pt>
              </c:strCache>
            </c:strRef>
          </c:cat>
          <c:val>
            <c:numRef>
              <c:f>Munka1!$D$364:$D$376</c:f>
              <c:numCache>
                <c:formatCode>###0</c:formatCode>
                <c:ptCount val="13"/>
                <c:pt idx="0">
                  <c:v>9.9524789185066762</c:v>
                </c:pt>
                <c:pt idx="1">
                  <c:v>10.381739302085363</c:v>
                </c:pt>
                <c:pt idx="2">
                  <c:v>12.051195242802013</c:v>
                </c:pt>
                <c:pt idx="3">
                  <c:v>15.466869629480806</c:v>
                </c:pt>
                <c:pt idx="4">
                  <c:v>13.654129617263003</c:v>
                </c:pt>
                <c:pt idx="5">
                  <c:v>20.756550579915714</c:v>
                </c:pt>
                <c:pt idx="6">
                  <c:v>20.947831898073225</c:v>
                </c:pt>
                <c:pt idx="7">
                  <c:v>24.448379423774004</c:v>
                </c:pt>
                <c:pt idx="8">
                  <c:v>20.194357458076738</c:v>
                </c:pt>
                <c:pt idx="9">
                  <c:v>24.35568821767481</c:v>
                </c:pt>
                <c:pt idx="10">
                  <c:v>20.049709317455324</c:v>
                </c:pt>
                <c:pt idx="11">
                  <c:v>24.152613426901734</c:v>
                </c:pt>
                <c:pt idx="12">
                  <c:v>20.811378682964516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DAD-4464-BD06-2E8D25D00A12}"/>
            </c:ext>
          </c:extLst>
        </c:ser>
        <c:ser>
          <c:idx val="3"/>
          <c:order val="3"/>
          <c:tx>
            <c:strRef>
              <c:f>Munka1!$E$363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ira Sans" panose="020B0503050000020004" pitchFamily="34" charset="0"/>
                    <a:ea typeface="+mn-ea"/>
                    <a:cs typeface="+mn-cs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Munka1!$A$364:$A$376</c:f>
              <c:strCache>
                <c:ptCount val="13"/>
                <c:pt idx="0">
                  <c:v>The problem should be resolved</c:v>
                </c:pt>
                <c:pt idx="1">
                  <c:v>Regaining a feeling of safety</c:v>
                </c:pt>
                <c:pt idx="2">
                  <c:v>Being taken seriously</c:v>
                </c:pt>
                <c:pt idx="3">
                  <c:v>Real consequences for the perpetrator</c:v>
                </c:pt>
                <c:pt idx="4">
                  <c:v>I shouldn't have to deal with this anymore</c:v>
                </c:pt>
                <c:pt idx="5">
                  <c:v>The possibility of asking for help in person</c:v>
                </c:pt>
                <c:pt idx="6">
                  <c:v>Receving emotional support so that I can process what has happened</c:v>
                </c:pt>
                <c:pt idx="7">
                  <c:v>People don't make a big deal out of it</c:v>
                </c:pt>
                <c:pt idx="8">
                  <c:v>The possibility of asking for help online or via phone</c:v>
                </c:pt>
                <c:pt idx="9">
                  <c:v>The possibility of asking for help anonymously</c:v>
                </c:pt>
                <c:pt idx="10">
                  <c:v>The perpetrator must not find out that I have asked for help</c:v>
                </c:pt>
                <c:pt idx="11">
                  <c:v>I must not be confronted with the perpetrator</c:v>
                </c:pt>
                <c:pt idx="12">
                  <c:v>My family/friends must not know about this</c:v>
                </c:pt>
              </c:strCache>
            </c:strRef>
          </c:cat>
          <c:val>
            <c:numRef>
              <c:f>Munka1!$E$364:$E$376</c:f>
              <c:numCache>
                <c:formatCode>###0</c:formatCode>
                <c:ptCount val="13"/>
                <c:pt idx="0">
                  <c:v>18.931660071983085</c:v>
                </c:pt>
                <c:pt idx="1">
                  <c:v>22.857805853184608</c:v>
                </c:pt>
                <c:pt idx="2">
                  <c:v>22.646170033627932</c:v>
                </c:pt>
                <c:pt idx="3">
                  <c:v>24.661976790574553</c:v>
                </c:pt>
                <c:pt idx="4">
                  <c:v>25.610172071148508</c:v>
                </c:pt>
                <c:pt idx="5">
                  <c:v>24.086260743041471</c:v>
                </c:pt>
                <c:pt idx="6">
                  <c:v>27.402732218270398</c:v>
                </c:pt>
                <c:pt idx="7">
                  <c:v>28.031218632395294</c:v>
                </c:pt>
                <c:pt idx="8">
                  <c:v>26.676899106052616</c:v>
                </c:pt>
                <c:pt idx="9">
                  <c:v>25.006600567021941</c:v>
                </c:pt>
                <c:pt idx="10">
                  <c:v>22.584162071832075</c:v>
                </c:pt>
                <c:pt idx="11">
                  <c:v>22.198548619340119</c:v>
                </c:pt>
                <c:pt idx="12">
                  <c:v>18.224117672084478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DAD-4464-BD06-2E8D25D00A12}"/>
            </c:ext>
          </c:extLst>
        </c:ser>
        <c:ser>
          <c:idx val="4"/>
          <c:order val="4"/>
          <c:tx>
            <c:strRef>
              <c:f>Munka1!$F$363</c:f>
              <c:strCache>
                <c:ptCount val="1"/>
                <c:pt idx="0">
                  <c:v>5 - most important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Fira Sans" panose="020B0503050000020004" pitchFamily="34" charset="0"/>
                    <a:ea typeface="+mn-ea"/>
                    <a:cs typeface="+mn-cs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Munka1!$A$364:$A$376</c:f>
              <c:strCache>
                <c:ptCount val="13"/>
                <c:pt idx="0">
                  <c:v>The problem should be resolved</c:v>
                </c:pt>
                <c:pt idx="1">
                  <c:v>Regaining a feeling of safety</c:v>
                </c:pt>
                <c:pt idx="2">
                  <c:v>Being taken seriously</c:v>
                </c:pt>
                <c:pt idx="3">
                  <c:v>Real consequences for the perpetrator</c:v>
                </c:pt>
                <c:pt idx="4">
                  <c:v>I shouldn't have to deal with this anymore</c:v>
                </c:pt>
                <c:pt idx="5">
                  <c:v>The possibility of asking for help in person</c:v>
                </c:pt>
                <c:pt idx="6">
                  <c:v>Receving emotional support so that I can process what has happened</c:v>
                </c:pt>
                <c:pt idx="7">
                  <c:v>People don't make a big deal out of it</c:v>
                </c:pt>
                <c:pt idx="8">
                  <c:v>The possibility of asking for help online or via phone</c:v>
                </c:pt>
                <c:pt idx="9">
                  <c:v>The possibility of asking for help anonymously</c:v>
                </c:pt>
                <c:pt idx="10">
                  <c:v>The perpetrator must not find out that I have asked for help</c:v>
                </c:pt>
                <c:pt idx="11">
                  <c:v>I must not be confronted with the perpetrator</c:v>
                </c:pt>
                <c:pt idx="12">
                  <c:v>My family/friends must not know about this</c:v>
                </c:pt>
              </c:strCache>
            </c:strRef>
          </c:cat>
          <c:val>
            <c:numRef>
              <c:f>Munka1!$F$364:$F$376</c:f>
              <c:numCache>
                <c:formatCode>###0</c:formatCode>
                <c:ptCount val="13"/>
                <c:pt idx="0">
                  <c:v>66.433967791686229</c:v>
                </c:pt>
                <c:pt idx="1">
                  <c:v>62.458328495600178</c:v>
                </c:pt>
                <c:pt idx="2">
                  <c:v>61.509276227136731</c:v>
                </c:pt>
                <c:pt idx="3">
                  <c:v>54.334643274919436</c:v>
                </c:pt>
                <c:pt idx="4">
                  <c:v>54.19141599204702</c:v>
                </c:pt>
                <c:pt idx="5">
                  <c:v>42.534744907879954</c:v>
                </c:pt>
                <c:pt idx="6">
                  <c:v>39.707109074674442</c:v>
                </c:pt>
                <c:pt idx="7">
                  <c:v>37.298000425741947</c:v>
                </c:pt>
                <c:pt idx="8">
                  <c:v>33.460561647380004</c:v>
                </c:pt>
                <c:pt idx="9">
                  <c:v>31.98386750631667</c:v>
                </c:pt>
                <c:pt idx="10">
                  <c:v>31.593634314179592</c:v>
                </c:pt>
                <c:pt idx="11">
                  <c:v>29.7469462743009</c:v>
                </c:pt>
                <c:pt idx="12">
                  <c:v>17.189126526358578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DAD-4464-BD06-2E8D25D00A1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100"/>
        <c:axId val="1457549472"/>
        <c:axId val="1457551392"/>
      </c:barChart>
      <c:catAx>
        <c:axId val="145754947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  <a:ea typeface="+mn-ea"/>
                <a:cs typeface="+mn-cs"/>
              </a:defRPr>
            </a:pPr>
            <a:endParaRPr lang="hu-HU"/>
          </a:p>
        </c:txPr>
        <c:crossAx val="1457551392"/>
        <c:crosses val="autoZero"/>
        <c:auto val="1"/>
        <c:lblAlgn val="ctr"/>
        <c:lblOffset val="100"/>
        <c:noMultiLvlLbl val="0"/>
      </c:catAx>
      <c:valAx>
        <c:axId val="1457551392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457549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Fira Sans" panose="020B0503050000020004" pitchFamily="34" charset="0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solidFill>
      <a:sysClr val="window" lastClr="FFFFFF"/>
    </a:solidFill>
    <a:ln>
      <a:noFill/>
    </a:ln>
    <a:effectLst/>
  </c:spPr>
  <c:txPr>
    <a:bodyPr/>
    <a:lstStyle/>
    <a:p>
      <a:pPr>
        <a:defRPr sz="1800">
          <a:latin typeface="Fira Sans" panose="020B0503050000020004" pitchFamily="34" charset="0"/>
        </a:defRPr>
      </a:pPr>
      <a:endParaRPr lang="hu-HU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  <a:ea typeface="+mn-ea"/>
                <a:cs typeface="+mn-cs"/>
              </a:defRPr>
            </a:pPr>
            <a:r>
              <a:rPr lang="hu-HU" b="1"/>
              <a:t>Which of the following people would you be most likely to ask for help if you were being abused?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Fira Sans" panose="020B0503050000020004" pitchFamily="34" charset="0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Munka1!$B$343</c:f>
              <c:strCache>
                <c:ptCount val="1"/>
                <c:pt idx="0">
                  <c:v>I would definitely not ask them for help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Fira Sans" panose="020B0503050000020004" pitchFamily="34" charset="0"/>
                    <a:ea typeface="+mn-ea"/>
                    <a:cs typeface="+mn-cs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Munka1!$A$344:$A$360</c:f>
              <c:strCache>
                <c:ptCount val="17"/>
                <c:pt idx="0">
                  <c:v>parent/caretaker</c:v>
                </c:pt>
                <c:pt idx="1">
                  <c:v>offline friends</c:v>
                </c:pt>
                <c:pt idx="2">
                  <c:v>sibling/other relative</c:v>
                </c:pt>
                <c:pt idx="3">
                  <c:v>police</c:v>
                </c:pt>
                <c:pt idx="4">
                  <c:v>other acquiantance</c:v>
                </c:pt>
                <c:pt idx="5">
                  <c:v>phone hotline</c:v>
                </c:pt>
                <c:pt idx="6">
                  <c:v>online hotline</c:v>
                </c:pt>
                <c:pt idx="7">
                  <c:v>psychologist</c:v>
                </c:pt>
                <c:pt idx="8">
                  <c:v>NGO</c:v>
                </c:pt>
                <c:pt idx="9">
                  <c:v>doctor</c:v>
                </c:pt>
                <c:pt idx="10">
                  <c:v>teachers</c:v>
                </c:pt>
                <c:pt idx="11">
                  <c:v>school</c:v>
                </c:pt>
                <c:pt idx="12">
                  <c:v>colleagues</c:v>
                </c:pt>
                <c:pt idx="13">
                  <c:v>online friends</c:v>
                </c:pt>
                <c:pt idx="14">
                  <c:v>workplace supervisor</c:v>
                </c:pt>
                <c:pt idx="15">
                  <c:v>press, journalists</c:v>
                </c:pt>
                <c:pt idx="16">
                  <c:v>influencers</c:v>
                </c:pt>
              </c:strCache>
            </c:strRef>
          </c:cat>
          <c:val>
            <c:numRef>
              <c:f>Munka1!$B$344:$B$360</c:f>
              <c:numCache>
                <c:formatCode>###0</c:formatCode>
                <c:ptCount val="17"/>
                <c:pt idx="0">
                  <c:v>7.3674326191519937</c:v>
                </c:pt>
                <c:pt idx="1">
                  <c:v>12.081277879935302</c:v>
                </c:pt>
                <c:pt idx="2">
                  <c:v>16.264784782885698</c:v>
                </c:pt>
                <c:pt idx="3">
                  <c:v>15.351422965236575</c:v>
                </c:pt>
                <c:pt idx="4">
                  <c:v>28.71080680056312</c:v>
                </c:pt>
                <c:pt idx="5">
                  <c:v>34.045408506877038</c:v>
                </c:pt>
                <c:pt idx="6">
                  <c:v>35.973382444216227</c:v>
                </c:pt>
                <c:pt idx="7">
                  <c:v>33.98439947910785</c:v>
                </c:pt>
                <c:pt idx="8">
                  <c:v>31.087072296963619</c:v>
                </c:pt>
                <c:pt idx="9">
                  <c:v>38.957478937489377</c:v>
                </c:pt>
                <c:pt idx="10">
                  <c:v>37.213713179851531</c:v>
                </c:pt>
                <c:pt idx="11">
                  <c:v>44.591736278226698</c:v>
                </c:pt>
                <c:pt idx="12">
                  <c:v>45.015770948942176</c:v>
                </c:pt>
                <c:pt idx="13">
                  <c:v>46.5630662198325</c:v>
                </c:pt>
                <c:pt idx="14">
                  <c:v>55.004876983980935</c:v>
                </c:pt>
                <c:pt idx="15">
                  <c:v>67.223818825028133</c:v>
                </c:pt>
                <c:pt idx="16">
                  <c:v>69.243386299365795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92-4E55-9108-844B6259A0EE}"/>
            </c:ext>
          </c:extLst>
        </c:ser>
        <c:ser>
          <c:idx val="1"/>
          <c:order val="1"/>
          <c:tx>
            <c:strRef>
              <c:f>Munka1!$C$343</c:f>
              <c:strCache>
                <c:ptCount val="1"/>
                <c:pt idx="0">
                  <c:v>I would likely not ask them for help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ira Sans" panose="020B0503050000020004" pitchFamily="34" charset="0"/>
                    <a:ea typeface="+mn-ea"/>
                    <a:cs typeface="+mn-cs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Munka1!$A$344:$A$360</c:f>
              <c:strCache>
                <c:ptCount val="17"/>
                <c:pt idx="0">
                  <c:v>parent/caretaker</c:v>
                </c:pt>
                <c:pt idx="1">
                  <c:v>offline friends</c:v>
                </c:pt>
                <c:pt idx="2">
                  <c:v>sibling/other relative</c:v>
                </c:pt>
                <c:pt idx="3">
                  <c:v>police</c:v>
                </c:pt>
                <c:pt idx="4">
                  <c:v>other acquiantance</c:v>
                </c:pt>
                <c:pt idx="5">
                  <c:v>phone hotline</c:v>
                </c:pt>
                <c:pt idx="6">
                  <c:v>online hotline</c:v>
                </c:pt>
                <c:pt idx="7">
                  <c:v>psychologist</c:v>
                </c:pt>
                <c:pt idx="8">
                  <c:v>NGO</c:v>
                </c:pt>
                <c:pt idx="9">
                  <c:v>doctor</c:v>
                </c:pt>
                <c:pt idx="10">
                  <c:v>teachers</c:v>
                </c:pt>
                <c:pt idx="11">
                  <c:v>school</c:v>
                </c:pt>
                <c:pt idx="12">
                  <c:v>colleagues</c:v>
                </c:pt>
                <c:pt idx="13">
                  <c:v>online friends</c:v>
                </c:pt>
                <c:pt idx="14">
                  <c:v>workplace supervisor</c:v>
                </c:pt>
                <c:pt idx="15">
                  <c:v>press, journalists</c:v>
                </c:pt>
                <c:pt idx="16">
                  <c:v>influencers</c:v>
                </c:pt>
              </c:strCache>
            </c:strRef>
          </c:cat>
          <c:val>
            <c:numRef>
              <c:f>Munka1!$C$344:$C$360</c:f>
              <c:numCache>
                <c:formatCode>###0</c:formatCode>
                <c:ptCount val="17"/>
                <c:pt idx="0">
                  <c:v>10.131774223680736</c:v>
                </c:pt>
                <c:pt idx="1">
                  <c:v>10.450147757438129</c:v>
                </c:pt>
                <c:pt idx="2">
                  <c:v>8.1093829103851167</c:v>
                </c:pt>
                <c:pt idx="3">
                  <c:v>17.697670552394072</c:v>
                </c:pt>
                <c:pt idx="4">
                  <c:v>20.351600989206606</c:v>
                </c:pt>
                <c:pt idx="5">
                  <c:v>21.437480548403578</c:v>
                </c:pt>
                <c:pt idx="6">
                  <c:v>22.080189557796466</c:v>
                </c:pt>
                <c:pt idx="7">
                  <c:v>19.29603763688992</c:v>
                </c:pt>
                <c:pt idx="8">
                  <c:v>25.256020897802788</c:v>
                </c:pt>
                <c:pt idx="9">
                  <c:v>21.215961131279997</c:v>
                </c:pt>
                <c:pt idx="10">
                  <c:v>23.793096103602391</c:v>
                </c:pt>
                <c:pt idx="11">
                  <c:v>25.7027218990055</c:v>
                </c:pt>
                <c:pt idx="12">
                  <c:v>22.232171104156638</c:v>
                </c:pt>
                <c:pt idx="13">
                  <c:v>25.022760105208668</c:v>
                </c:pt>
                <c:pt idx="14">
                  <c:v>18.676624605460702</c:v>
                </c:pt>
                <c:pt idx="15">
                  <c:v>14.570737180573332</c:v>
                </c:pt>
                <c:pt idx="16">
                  <c:v>15.588148253725914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392-4E55-9108-844B6259A0EE}"/>
            </c:ext>
          </c:extLst>
        </c:ser>
        <c:ser>
          <c:idx val="2"/>
          <c:order val="2"/>
          <c:tx>
            <c:strRef>
              <c:f>Munka1!$D$343</c:f>
              <c:strCache>
                <c:ptCount val="1"/>
                <c:pt idx="0">
                  <c:v>I would likely ask them for help</c:v>
                </c:pt>
              </c:strCache>
            </c:strRef>
          </c:tx>
          <c:spPr>
            <a:solidFill>
              <a:srgbClr val="4F81BD">
                <a:lumMod val="40000"/>
                <a:lumOff val="6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ira Sans" panose="020B0503050000020004" pitchFamily="34" charset="0"/>
                    <a:ea typeface="+mn-ea"/>
                    <a:cs typeface="+mn-cs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Munka1!$A$344:$A$360</c:f>
              <c:strCache>
                <c:ptCount val="17"/>
                <c:pt idx="0">
                  <c:v>parent/caretaker</c:v>
                </c:pt>
                <c:pt idx="1">
                  <c:v>offline friends</c:v>
                </c:pt>
                <c:pt idx="2">
                  <c:v>sibling/other relative</c:v>
                </c:pt>
                <c:pt idx="3">
                  <c:v>police</c:v>
                </c:pt>
                <c:pt idx="4">
                  <c:v>other acquiantance</c:v>
                </c:pt>
                <c:pt idx="5">
                  <c:v>phone hotline</c:v>
                </c:pt>
                <c:pt idx="6">
                  <c:v>online hotline</c:v>
                </c:pt>
                <c:pt idx="7">
                  <c:v>psychologist</c:v>
                </c:pt>
                <c:pt idx="8">
                  <c:v>NGO</c:v>
                </c:pt>
                <c:pt idx="9">
                  <c:v>doctor</c:v>
                </c:pt>
                <c:pt idx="10">
                  <c:v>teachers</c:v>
                </c:pt>
                <c:pt idx="11">
                  <c:v>school</c:v>
                </c:pt>
                <c:pt idx="12">
                  <c:v>colleagues</c:v>
                </c:pt>
                <c:pt idx="13">
                  <c:v>online friends</c:v>
                </c:pt>
                <c:pt idx="14">
                  <c:v>workplace supervisor</c:v>
                </c:pt>
                <c:pt idx="15">
                  <c:v>press, journalists</c:v>
                </c:pt>
                <c:pt idx="16">
                  <c:v>influencers</c:v>
                </c:pt>
              </c:strCache>
            </c:strRef>
          </c:cat>
          <c:val>
            <c:numRef>
              <c:f>Munka1!$D$344:$D$360</c:f>
              <c:numCache>
                <c:formatCode>###0</c:formatCode>
                <c:ptCount val="17"/>
                <c:pt idx="0">
                  <c:v>24.704597979110073</c:v>
                </c:pt>
                <c:pt idx="1">
                  <c:v>38.469034827530479</c:v>
                </c:pt>
                <c:pt idx="2">
                  <c:v>36.022749918610394</c:v>
                </c:pt>
                <c:pt idx="3">
                  <c:v>31.044686400293092</c:v>
                </c:pt>
                <c:pt idx="4">
                  <c:v>28.551303039115115</c:v>
                </c:pt>
                <c:pt idx="5">
                  <c:v>24.847964241496122</c:v>
                </c:pt>
                <c:pt idx="6">
                  <c:v>23.438986625139531</c:v>
                </c:pt>
                <c:pt idx="7">
                  <c:v>25.889952881531642</c:v>
                </c:pt>
                <c:pt idx="8">
                  <c:v>23.417339876173486</c:v>
                </c:pt>
                <c:pt idx="9">
                  <c:v>24.942456039723496</c:v>
                </c:pt>
                <c:pt idx="10">
                  <c:v>27.265007146119537</c:v>
                </c:pt>
                <c:pt idx="11">
                  <c:v>19.651389223698096</c:v>
                </c:pt>
                <c:pt idx="12">
                  <c:v>20.745714653022322</c:v>
                </c:pt>
                <c:pt idx="13">
                  <c:v>21.211330160058463</c:v>
                </c:pt>
                <c:pt idx="14">
                  <c:v>14.982448032508216</c:v>
                </c:pt>
                <c:pt idx="15">
                  <c:v>12.611897885443563</c:v>
                </c:pt>
                <c:pt idx="16">
                  <c:v>10.449737846119952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392-4E55-9108-844B6259A0EE}"/>
            </c:ext>
          </c:extLst>
        </c:ser>
        <c:ser>
          <c:idx val="3"/>
          <c:order val="3"/>
          <c:tx>
            <c:strRef>
              <c:f>Munka1!$E$343</c:f>
              <c:strCache>
                <c:ptCount val="1"/>
                <c:pt idx="0">
                  <c:v>I would surely ask them for help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Fira Sans" panose="020B0503050000020004" pitchFamily="34" charset="0"/>
                    <a:ea typeface="+mn-ea"/>
                    <a:cs typeface="+mn-cs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Munka1!$A$344:$A$360</c:f>
              <c:strCache>
                <c:ptCount val="17"/>
                <c:pt idx="0">
                  <c:v>parent/caretaker</c:v>
                </c:pt>
                <c:pt idx="1">
                  <c:v>offline friends</c:v>
                </c:pt>
                <c:pt idx="2">
                  <c:v>sibling/other relative</c:v>
                </c:pt>
                <c:pt idx="3">
                  <c:v>police</c:v>
                </c:pt>
                <c:pt idx="4">
                  <c:v>other acquiantance</c:v>
                </c:pt>
                <c:pt idx="5">
                  <c:v>phone hotline</c:v>
                </c:pt>
                <c:pt idx="6">
                  <c:v>online hotline</c:v>
                </c:pt>
                <c:pt idx="7">
                  <c:v>psychologist</c:v>
                </c:pt>
                <c:pt idx="8">
                  <c:v>NGO</c:v>
                </c:pt>
                <c:pt idx="9">
                  <c:v>doctor</c:v>
                </c:pt>
                <c:pt idx="10">
                  <c:v>teachers</c:v>
                </c:pt>
                <c:pt idx="11">
                  <c:v>school</c:v>
                </c:pt>
                <c:pt idx="12">
                  <c:v>colleagues</c:v>
                </c:pt>
                <c:pt idx="13">
                  <c:v>online friends</c:v>
                </c:pt>
                <c:pt idx="14">
                  <c:v>workplace supervisor</c:v>
                </c:pt>
                <c:pt idx="15">
                  <c:v>press, journalists</c:v>
                </c:pt>
                <c:pt idx="16">
                  <c:v>influencers</c:v>
                </c:pt>
              </c:strCache>
            </c:strRef>
          </c:cat>
          <c:val>
            <c:numRef>
              <c:f>Munka1!$E$344:$E$360</c:f>
              <c:numCache>
                <c:formatCode>###0</c:formatCode>
                <c:ptCount val="17"/>
                <c:pt idx="0">
                  <c:v>57.33406921496821</c:v>
                </c:pt>
                <c:pt idx="1">
                  <c:v>38.069305591519893</c:v>
                </c:pt>
                <c:pt idx="2">
                  <c:v>36.546120590872711</c:v>
                </c:pt>
                <c:pt idx="3">
                  <c:v>32.796596241467967</c:v>
                </c:pt>
                <c:pt idx="4">
                  <c:v>18.944654809393978</c:v>
                </c:pt>
                <c:pt idx="5">
                  <c:v>16.831511572195758</c:v>
                </c:pt>
                <c:pt idx="6">
                  <c:v>16.522436344599122</c:v>
                </c:pt>
                <c:pt idx="7">
                  <c:v>15.261588759899814</c:v>
                </c:pt>
                <c:pt idx="8">
                  <c:v>13.372758669850235</c:v>
                </c:pt>
                <c:pt idx="9">
                  <c:v>11.206318792391873</c:v>
                </c:pt>
                <c:pt idx="10">
                  <c:v>8.563843689706637</c:v>
                </c:pt>
                <c:pt idx="11">
                  <c:v>7.1105535810622262</c:v>
                </c:pt>
                <c:pt idx="12">
                  <c:v>5.9631356985668242</c:v>
                </c:pt>
                <c:pt idx="13">
                  <c:v>5.3364109586903465</c:v>
                </c:pt>
                <c:pt idx="14">
                  <c:v>5.256182848332549</c:v>
                </c:pt>
                <c:pt idx="15">
                  <c:v>3.7680489894947629</c:v>
                </c:pt>
                <c:pt idx="16">
                  <c:v>2.5408102579621663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392-4E55-9108-844B6259A0EE}"/>
            </c:ext>
          </c:extLst>
        </c:ser>
        <c:ser>
          <c:idx val="4"/>
          <c:order val="4"/>
          <c:tx>
            <c:strRef>
              <c:f>Munka1!$F$343</c:f>
              <c:strCache>
                <c:ptCount val="1"/>
                <c:pt idx="0">
                  <c:v>(NA/DK)</c:v>
                </c:pt>
              </c:strCache>
            </c:strRef>
          </c:tx>
          <c:spPr>
            <a:solidFill>
              <a:sysClr val="window" lastClr="FFFFFF">
                <a:lumMod val="75000"/>
              </a:sys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ira Sans" panose="020B0503050000020004" pitchFamily="34" charset="0"/>
                    <a:ea typeface="+mn-ea"/>
                    <a:cs typeface="+mn-cs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Munka1!$A$344:$A$360</c:f>
              <c:strCache>
                <c:ptCount val="17"/>
                <c:pt idx="0">
                  <c:v>parent/caretaker</c:v>
                </c:pt>
                <c:pt idx="1">
                  <c:v>offline friends</c:v>
                </c:pt>
                <c:pt idx="2">
                  <c:v>sibling/other relative</c:v>
                </c:pt>
                <c:pt idx="3">
                  <c:v>police</c:v>
                </c:pt>
                <c:pt idx="4">
                  <c:v>other acquiantance</c:v>
                </c:pt>
                <c:pt idx="5">
                  <c:v>phone hotline</c:v>
                </c:pt>
                <c:pt idx="6">
                  <c:v>online hotline</c:v>
                </c:pt>
                <c:pt idx="7">
                  <c:v>psychologist</c:v>
                </c:pt>
                <c:pt idx="8">
                  <c:v>NGO</c:v>
                </c:pt>
                <c:pt idx="9">
                  <c:v>doctor</c:v>
                </c:pt>
                <c:pt idx="10">
                  <c:v>teachers</c:v>
                </c:pt>
                <c:pt idx="11">
                  <c:v>school</c:v>
                </c:pt>
                <c:pt idx="12">
                  <c:v>colleagues</c:v>
                </c:pt>
                <c:pt idx="13">
                  <c:v>online friends</c:v>
                </c:pt>
                <c:pt idx="14">
                  <c:v>workplace supervisor</c:v>
                </c:pt>
                <c:pt idx="15">
                  <c:v>press, journalists</c:v>
                </c:pt>
                <c:pt idx="16">
                  <c:v>influencers</c:v>
                </c:pt>
              </c:strCache>
            </c:strRef>
          </c:cat>
          <c:val>
            <c:numRef>
              <c:f>Munka1!$F$344:$F$360</c:f>
              <c:numCache>
                <c:formatCode>###0</c:formatCode>
                <c:ptCount val="17"/>
                <c:pt idx="0">
                  <c:v>0.46212596308858828</c:v>
                </c:pt>
                <c:pt idx="1">
                  <c:v>0.93023394357575551</c:v>
                </c:pt>
                <c:pt idx="2">
                  <c:v>3.056961797245684</c:v>
                </c:pt>
                <c:pt idx="3">
                  <c:v>3.1096238406079357</c:v>
                </c:pt>
                <c:pt idx="4">
                  <c:v>3.4416343617208001</c:v>
                </c:pt>
                <c:pt idx="5">
                  <c:v>2.8376351310271617</c:v>
                </c:pt>
                <c:pt idx="6">
                  <c:v>1.9850050282482976</c:v>
                </c:pt>
                <c:pt idx="7">
                  <c:v>5.5680212425704489</c:v>
                </c:pt>
                <c:pt idx="8">
                  <c:v>6.8668082592095132</c:v>
                </c:pt>
                <c:pt idx="9">
                  <c:v>3.6777850991148409</c:v>
                </c:pt>
                <c:pt idx="10">
                  <c:v>3.1643398807195418</c:v>
                </c:pt>
                <c:pt idx="11">
                  <c:v>2.9435990180070504</c:v>
                </c:pt>
                <c:pt idx="12">
                  <c:v>6.0432075953116273</c:v>
                </c:pt>
                <c:pt idx="13">
                  <c:v>1.8664325562095705</c:v>
                </c:pt>
                <c:pt idx="14">
                  <c:v>6.07986752971724</c:v>
                </c:pt>
                <c:pt idx="15">
                  <c:v>1.8254971194598604</c:v>
                </c:pt>
                <c:pt idx="16">
                  <c:v>2.1779173428258529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392-4E55-9108-844B6259A0E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100"/>
        <c:axId val="1457549472"/>
        <c:axId val="1457551392"/>
      </c:barChart>
      <c:catAx>
        <c:axId val="145754947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  <a:ea typeface="+mn-ea"/>
                <a:cs typeface="+mn-cs"/>
              </a:defRPr>
            </a:pPr>
            <a:endParaRPr lang="hu-HU"/>
          </a:p>
        </c:txPr>
        <c:crossAx val="1457551392"/>
        <c:crosses val="autoZero"/>
        <c:auto val="1"/>
        <c:lblAlgn val="ctr"/>
        <c:lblOffset val="100"/>
        <c:noMultiLvlLbl val="0"/>
      </c:catAx>
      <c:valAx>
        <c:axId val="1457551392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457549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Fira Sans" panose="020B0503050000020004" pitchFamily="34" charset="0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solidFill>
      <a:sysClr val="window" lastClr="FFFFFF"/>
    </a:solidFill>
    <a:ln>
      <a:noFill/>
    </a:ln>
    <a:effectLst/>
  </c:spPr>
  <c:txPr>
    <a:bodyPr/>
    <a:lstStyle/>
    <a:p>
      <a:pPr>
        <a:defRPr sz="1200">
          <a:latin typeface="Fira Sans" panose="020B0503050000020004" pitchFamily="34" charset="0"/>
        </a:defRPr>
      </a:pPr>
      <a:endParaRPr lang="hu-HU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060470-40DA-48DA-8D9B-91EAA12BFB8E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9653243-1CD6-412B-9C27-EAC5C9B36692}">
      <dgm:prSet custT="1"/>
      <dgm:spPr/>
      <dgm:t>
        <a:bodyPr/>
        <a:lstStyle/>
        <a:p>
          <a:r>
            <a:rPr lang="hu-HU" sz="1800" dirty="0" err="1"/>
            <a:t>Premise</a:t>
          </a:r>
          <a:r>
            <a:rPr lang="hu-HU" sz="1800" dirty="0"/>
            <a:t>: 1000 </a:t>
          </a:r>
          <a:r>
            <a:rPr lang="hu-HU" sz="1800" dirty="0" err="1"/>
            <a:t>people</a:t>
          </a:r>
          <a:r>
            <a:rPr lang="hu-HU" sz="1800" dirty="0"/>
            <a:t>, in-</a:t>
          </a:r>
          <a:r>
            <a:rPr lang="hu-HU" sz="1800" dirty="0" err="1"/>
            <a:t>person</a:t>
          </a:r>
          <a:r>
            <a:rPr lang="hu-HU" sz="1800" dirty="0"/>
            <a:t> </a:t>
          </a:r>
          <a:r>
            <a:rPr lang="hu-HU" sz="1800" dirty="0" err="1"/>
            <a:t>research</a:t>
          </a:r>
          <a:endParaRPr lang="en-US" sz="1800" dirty="0"/>
        </a:p>
      </dgm:t>
    </dgm:pt>
    <dgm:pt modelId="{312729C8-7A9E-4BCD-BE5E-43EE257341BE}" type="parTrans" cxnId="{B1C077FB-7CE4-428E-902E-91F01814942D}">
      <dgm:prSet/>
      <dgm:spPr/>
      <dgm:t>
        <a:bodyPr/>
        <a:lstStyle/>
        <a:p>
          <a:endParaRPr lang="en-US"/>
        </a:p>
      </dgm:t>
    </dgm:pt>
    <dgm:pt modelId="{12553D95-C267-4C19-82F3-9C256569F9FE}" type="sibTrans" cxnId="{B1C077FB-7CE4-428E-902E-91F01814942D}">
      <dgm:prSet/>
      <dgm:spPr/>
      <dgm:t>
        <a:bodyPr/>
        <a:lstStyle/>
        <a:p>
          <a:endParaRPr lang="en-US"/>
        </a:p>
      </dgm:t>
    </dgm:pt>
    <dgm:pt modelId="{BC9E8825-F780-47A3-A6BB-FF254391851C}">
      <dgm:prSet custT="1"/>
      <dgm:spPr/>
      <dgm:t>
        <a:bodyPr/>
        <a:lstStyle/>
        <a:p>
          <a:r>
            <a:rPr lang="hu-HU" sz="1800" dirty="0" err="1"/>
            <a:t>Among</a:t>
          </a:r>
          <a:r>
            <a:rPr lang="hu-HU" sz="1800" dirty="0"/>
            <a:t> 18-25 </a:t>
          </a:r>
          <a:r>
            <a:rPr lang="hu-HU" sz="1800" dirty="0" err="1"/>
            <a:t>year</a:t>
          </a:r>
          <a:r>
            <a:rPr lang="hu-HU" sz="1800" dirty="0"/>
            <a:t> </a:t>
          </a:r>
          <a:r>
            <a:rPr lang="hu-HU" sz="1800" dirty="0" err="1"/>
            <a:t>olds</a:t>
          </a:r>
          <a:endParaRPr lang="en-US" sz="1800" dirty="0"/>
        </a:p>
      </dgm:t>
    </dgm:pt>
    <dgm:pt modelId="{2F8BBF72-F15E-49B7-B093-F2CF5740AC0B}" type="parTrans" cxnId="{D917F79C-18BB-468B-9B2A-21D25AEE66A4}">
      <dgm:prSet/>
      <dgm:spPr/>
      <dgm:t>
        <a:bodyPr/>
        <a:lstStyle/>
        <a:p>
          <a:endParaRPr lang="en-US"/>
        </a:p>
      </dgm:t>
    </dgm:pt>
    <dgm:pt modelId="{41987B4F-4630-456A-9B41-C010B30E0244}" type="sibTrans" cxnId="{D917F79C-18BB-468B-9B2A-21D25AEE66A4}">
      <dgm:prSet/>
      <dgm:spPr/>
      <dgm:t>
        <a:bodyPr/>
        <a:lstStyle/>
        <a:p>
          <a:endParaRPr lang="en-US"/>
        </a:p>
      </dgm:t>
    </dgm:pt>
    <dgm:pt modelId="{DD9F5D6A-9AA4-48BE-BF9A-7D5635403AAF}">
      <dgm:prSet custT="1"/>
      <dgm:spPr/>
      <dgm:t>
        <a:bodyPr/>
        <a:lstStyle/>
        <a:p>
          <a:r>
            <a:rPr lang="hu-HU" sz="1400" dirty="0"/>
            <a:t>I</a:t>
          </a:r>
          <a:r>
            <a:rPr lang="en-US" sz="1400" dirty="0"/>
            <a:t>n the Visegrad Four countries (CZ, PL, SK, HU)</a:t>
          </a:r>
          <a:br>
            <a:rPr lang="hu-HU" sz="1400" dirty="0"/>
          </a:br>
          <a:endParaRPr lang="en-US" sz="1400" dirty="0"/>
        </a:p>
      </dgm:t>
    </dgm:pt>
    <dgm:pt modelId="{9C604EAF-69B2-43D3-8F97-6306BFF3C9B7}" type="parTrans" cxnId="{F01BD97E-98DA-47FE-9CE4-66EBEB15186D}">
      <dgm:prSet/>
      <dgm:spPr/>
      <dgm:t>
        <a:bodyPr/>
        <a:lstStyle/>
        <a:p>
          <a:endParaRPr lang="en-US"/>
        </a:p>
      </dgm:t>
    </dgm:pt>
    <dgm:pt modelId="{B0787478-2BFA-445D-B320-CEA66E0A5EC5}" type="sibTrans" cxnId="{F01BD97E-98DA-47FE-9CE4-66EBEB15186D}">
      <dgm:prSet/>
      <dgm:spPr/>
      <dgm:t>
        <a:bodyPr/>
        <a:lstStyle/>
        <a:p>
          <a:endParaRPr lang="en-US"/>
        </a:p>
      </dgm:t>
    </dgm:pt>
    <dgm:pt modelId="{7F09CCD2-7CB2-48D2-8F69-C1AB4EA041B7}">
      <dgm:prSet custT="1"/>
      <dgm:spPr/>
      <dgm:t>
        <a:bodyPr/>
        <a:lstStyle/>
        <a:p>
          <a:r>
            <a:rPr lang="hu-HU" sz="1800" dirty="0"/>
            <a:t>Trauma-</a:t>
          </a:r>
          <a:r>
            <a:rPr lang="hu-HU" sz="1800" dirty="0" err="1"/>
            <a:t>sensitive</a:t>
          </a:r>
          <a:r>
            <a:rPr lang="hu-HU" sz="1800" dirty="0"/>
            <a:t> </a:t>
          </a:r>
          <a:r>
            <a:rPr lang="hu-HU" sz="1800" dirty="0" err="1"/>
            <a:t>approach</a:t>
          </a:r>
          <a:endParaRPr lang="en-US" sz="1800" dirty="0"/>
        </a:p>
      </dgm:t>
    </dgm:pt>
    <dgm:pt modelId="{1B4DC829-17CB-45A6-977A-3436A9FC2DD8}" type="parTrans" cxnId="{BC3DB336-AB44-496E-8195-CFB7AEA376F5}">
      <dgm:prSet/>
      <dgm:spPr/>
      <dgm:t>
        <a:bodyPr/>
        <a:lstStyle/>
        <a:p>
          <a:endParaRPr lang="en-US"/>
        </a:p>
      </dgm:t>
    </dgm:pt>
    <dgm:pt modelId="{20B66A90-20E3-44A0-AECC-9B930A58FD46}" type="sibTrans" cxnId="{BC3DB336-AB44-496E-8195-CFB7AEA376F5}">
      <dgm:prSet/>
      <dgm:spPr/>
      <dgm:t>
        <a:bodyPr/>
        <a:lstStyle/>
        <a:p>
          <a:endParaRPr lang="en-US"/>
        </a:p>
      </dgm:t>
    </dgm:pt>
    <dgm:pt modelId="{A758F885-8CA3-4F32-8F33-A58EDE44A464}">
      <dgm:prSet custT="1"/>
      <dgm:spPr/>
      <dgm:t>
        <a:bodyPr/>
        <a:lstStyle/>
        <a:p>
          <a:r>
            <a:rPr lang="en-US" sz="2000" dirty="0"/>
            <a:t>Special interviewer and shift supervisor training</a:t>
          </a:r>
        </a:p>
      </dgm:t>
    </dgm:pt>
    <dgm:pt modelId="{FE681922-0F55-481B-8701-6118F868342D}" type="parTrans" cxnId="{2BD83FAA-3C8D-45AD-8F50-2C0E3A5C7AE7}">
      <dgm:prSet/>
      <dgm:spPr/>
      <dgm:t>
        <a:bodyPr/>
        <a:lstStyle/>
        <a:p>
          <a:endParaRPr lang="en-US"/>
        </a:p>
      </dgm:t>
    </dgm:pt>
    <dgm:pt modelId="{0EAACDE7-3381-4470-ABB8-98C2B7FF80EE}" type="sibTrans" cxnId="{2BD83FAA-3C8D-45AD-8F50-2C0E3A5C7AE7}">
      <dgm:prSet/>
      <dgm:spPr/>
      <dgm:t>
        <a:bodyPr/>
        <a:lstStyle/>
        <a:p>
          <a:endParaRPr lang="en-US"/>
        </a:p>
      </dgm:t>
    </dgm:pt>
    <dgm:pt modelId="{FDD9A8AC-5EAA-4A4D-A57D-B4DFEA314C9C}">
      <dgm:prSet custT="1"/>
      <dgm:spPr/>
      <dgm:t>
        <a:bodyPr/>
        <a:lstStyle/>
        <a:p>
          <a:r>
            <a:rPr lang="en-US" sz="2000" dirty="0"/>
            <a:t>Data collection period: Summer 2025</a:t>
          </a:r>
        </a:p>
      </dgm:t>
    </dgm:pt>
    <dgm:pt modelId="{C688FD8A-08BE-4255-B812-EEA9FA067AF2}" type="parTrans" cxnId="{C8F60B63-8EC8-47D6-B81B-272E719D8C0E}">
      <dgm:prSet/>
      <dgm:spPr/>
      <dgm:t>
        <a:bodyPr/>
        <a:lstStyle/>
        <a:p>
          <a:endParaRPr lang="en-US"/>
        </a:p>
      </dgm:t>
    </dgm:pt>
    <dgm:pt modelId="{7380E21C-8911-41FB-9FC2-E51BB6447DBC}" type="sibTrans" cxnId="{C8F60B63-8EC8-47D6-B81B-272E719D8C0E}">
      <dgm:prSet/>
      <dgm:spPr/>
      <dgm:t>
        <a:bodyPr/>
        <a:lstStyle/>
        <a:p>
          <a:endParaRPr lang="en-US"/>
        </a:p>
      </dgm:t>
    </dgm:pt>
    <dgm:pt modelId="{9C375C89-CF14-4A43-BA45-F64AC6377666}" type="pres">
      <dgm:prSet presAssocID="{F3060470-40DA-48DA-8D9B-91EAA12BFB8E}" presName="linear" presStyleCnt="0">
        <dgm:presLayoutVars>
          <dgm:animLvl val="lvl"/>
          <dgm:resizeHandles val="exact"/>
        </dgm:presLayoutVars>
      </dgm:prSet>
      <dgm:spPr/>
    </dgm:pt>
    <dgm:pt modelId="{F0EF8422-BF99-499F-B12D-754331013BA6}" type="pres">
      <dgm:prSet presAssocID="{39653243-1CD6-412B-9C27-EAC5C9B36692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D073961C-FC11-4037-937C-0657DF8943D0}" type="pres">
      <dgm:prSet presAssocID="{12553D95-C267-4C19-82F3-9C256569F9FE}" presName="spacer" presStyleCnt="0"/>
      <dgm:spPr/>
    </dgm:pt>
    <dgm:pt modelId="{BA16274E-BCEA-4166-B7B2-7C5091108B61}" type="pres">
      <dgm:prSet presAssocID="{BC9E8825-F780-47A3-A6BB-FF254391851C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4726534C-4B20-4E54-8CF0-D120BD4433DD}" type="pres">
      <dgm:prSet presAssocID="{41987B4F-4630-456A-9B41-C010B30E0244}" presName="spacer" presStyleCnt="0"/>
      <dgm:spPr/>
    </dgm:pt>
    <dgm:pt modelId="{F50B026C-78B9-4FE2-9D4D-F924DA48FAA7}" type="pres">
      <dgm:prSet presAssocID="{DD9F5D6A-9AA4-48BE-BF9A-7D5635403AAF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282B8AC0-856F-44C8-9B0F-E68D473449A8}" type="pres">
      <dgm:prSet presAssocID="{B0787478-2BFA-445D-B320-CEA66E0A5EC5}" presName="spacer" presStyleCnt="0"/>
      <dgm:spPr/>
    </dgm:pt>
    <dgm:pt modelId="{C7BAF248-9214-4F9B-B72A-309A9AA002BB}" type="pres">
      <dgm:prSet presAssocID="{7F09CCD2-7CB2-48D2-8F69-C1AB4EA041B7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B4409A39-2CAC-4FA0-A042-1033809A2FB1}" type="pres">
      <dgm:prSet presAssocID="{20B66A90-20E3-44A0-AECC-9B930A58FD46}" presName="spacer" presStyleCnt="0"/>
      <dgm:spPr/>
    </dgm:pt>
    <dgm:pt modelId="{7D52388D-2929-40F7-A20E-61024FF6955C}" type="pres">
      <dgm:prSet presAssocID="{A758F885-8CA3-4F32-8F33-A58EDE44A464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E37C0A2D-0DAF-4730-9BD2-A677C67AEC89}" type="pres">
      <dgm:prSet presAssocID="{0EAACDE7-3381-4470-ABB8-98C2B7FF80EE}" presName="spacer" presStyleCnt="0"/>
      <dgm:spPr/>
    </dgm:pt>
    <dgm:pt modelId="{43198695-9B04-4210-9D3C-B388A8329F7A}" type="pres">
      <dgm:prSet presAssocID="{FDD9A8AC-5EAA-4A4D-A57D-B4DFEA314C9C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F6474F0D-9C67-4E7C-BD28-DEA1734A887F}" type="presOf" srcId="{7F09CCD2-7CB2-48D2-8F69-C1AB4EA041B7}" destId="{C7BAF248-9214-4F9B-B72A-309A9AA002BB}" srcOrd="0" destOrd="0" presId="urn:microsoft.com/office/officeart/2005/8/layout/vList2"/>
    <dgm:cxn modelId="{8F20352B-EC88-4212-A469-DA274FE601A1}" type="presOf" srcId="{A758F885-8CA3-4F32-8F33-A58EDE44A464}" destId="{7D52388D-2929-40F7-A20E-61024FF6955C}" srcOrd="0" destOrd="0" presId="urn:microsoft.com/office/officeart/2005/8/layout/vList2"/>
    <dgm:cxn modelId="{BC3DB336-AB44-496E-8195-CFB7AEA376F5}" srcId="{F3060470-40DA-48DA-8D9B-91EAA12BFB8E}" destId="{7F09CCD2-7CB2-48D2-8F69-C1AB4EA041B7}" srcOrd="3" destOrd="0" parTransId="{1B4DC829-17CB-45A6-977A-3436A9FC2DD8}" sibTransId="{20B66A90-20E3-44A0-AECC-9B930A58FD46}"/>
    <dgm:cxn modelId="{C8F60B63-8EC8-47D6-B81B-272E719D8C0E}" srcId="{F3060470-40DA-48DA-8D9B-91EAA12BFB8E}" destId="{FDD9A8AC-5EAA-4A4D-A57D-B4DFEA314C9C}" srcOrd="5" destOrd="0" parTransId="{C688FD8A-08BE-4255-B812-EEA9FA067AF2}" sibTransId="{7380E21C-8911-41FB-9FC2-E51BB6447DBC}"/>
    <dgm:cxn modelId="{EA61364C-7795-4EE2-AEB2-ED922780F57C}" type="presOf" srcId="{FDD9A8AC-5EAA-4A4D-A57D-B4DFEA314C9C}" destId="{43198695-9B04-4210-9D3C-B388A8329F7A}" srcOrd="0" destOrd="0" presId="urn:microsoft.com/office/officeart/2005/8/layout/vList2"/>
    <dgm:cxn modelId="{F01BD97E-98DA-47FE-9CE4-66EBEB15186D}" srcId="{F3060470-40DA-48DA-8D9B-91EAA12BFB8E}" destId="{DD9F5D6A-9AA4-48BE-BF9A-7D5635403AAF}" srcOrd="2" destOrd="0" parTransId="{9C604EAF-69B2-43D3-8F97-6306BFF3C9B7}" sibTransId="{B0787478-2BFA-445D-B320-CEA66E0A5EC5}"/>
    <dgm:cxn modelId="{D917F79C-18BB-468B-9B2A-21D25AEE66A4}" srcId="{F3060470-40DA-48DA-8D9B-91EAA12BFB8E}" destId="{BC9E8825-F780-47A3-A6BB-FF254391851C}" srcOrd="1" destOrd="0" parTransId="{2F8BBF72-F15E-49B7-B093-F2CF5740AC0B}" sibTransId="{41987B4F-4630-456A-9B41-C010B30E0244}"/>
    <dgm:cxn modelId="{EBB74BA3-9FE4-4055-A90B-64C91AB796F7}" type="presOf" srcId="{DD9F5D6A-9AA4-48BE-BF9A-7D5635403AAF}" destId="{F50B026C-78B9-4FE2-9D4D-F924DA48FAA7}" srcOrd="0" destOrd="0" presId="urn:microsoft.com/office/officeart/2005/8/layout/vList2"/>
    <dgm:cxn modelId="{2BD83FAA-3C8D-45AD-8F50-2C0E3A5C7AE7}" srcId="{F3060470-40DA-48DA-8D9B-91EAA12BFB8E}" destId="{A758F885-8CA3-4F32-8F33-A58EDE44A464}" srcOrd="4" destOrd="0" parTransId="{FE681922-0F55-481B-8701-6118F868342D}" sibTransId="{0EAACDE7-3381-4470-ABB8-98C2B7FF80EE}"/>
    <dgm:cxn modelId="{1143F7C3-D25E-4492-A916-3F7FAF5AD88C}" type="presOf" srcId="{39653243-1CD6-412B-9C27-EAC5C9B36692}" destId="{F0EF8422-BF99-499F-B12D-754331013BA6}" srcOrd="0" destOrd="0" presId="urn:microsoft.com/office/officeart/2005/8/layout/vList2"/>
    <dgm:cxn modelId="{E799A3C9-3B95-447E-8AD3-9278A865C6B6}" type="presOf" srcId="{F3060470-40DA-48DA-8D9B-91EAA12BFB8E}" destId="{9C375C89-CF14-4A43-BA45-F64AC6377666}" srcOrd="0" destOrd="0" presId="urn:microsoft.com/office/officeart/2005/8/layout/vList2"/>
    <dgm:cxn modelId="{A8A8A6D3-3035-4C19-847E-B1EB1F76F078}" type="presOf" srcId="{BC9E8825-F780-47A3-A6BB-FF254391851C}" destId="{BA16274E-BCEA-4166-B7B2-7C5091108B61}" srcOrd="0" destOrd="0" presId="urn:microsoft.com/office/officeart/2005/8/layout/vList2"/>
    <dgm:cxn modelId="{B1C077FB-7CE4-428E-902E-91F01814942D}" srcId="{F3060470-40DA-48DA-8D9B-91EAA12BFB8E}" destId="{39653243-1CD6-412B-9C27-EAC5C9B36692}" srcOrd="0" destOrd="0" parTransId="{312729C8-7A9E-4BCD-BE5E-43EE257341BE}" sibTransId="{12553D95-C267-4C19-82F3-9C256569F9FE}"/>
    <dgm:cxn modelId="{7A2D86D1-82EC-4672-B1EE-B8099773F285}" type="presParOf" srcId="{9C375C89-CF14-4A43-BA45-F64AC6377666}" destId="{F0EF8422-BF99-499F-B12D-754331013BA6}" srcOrd="0" destOrd="0" presId="urn:microsoft.com/office/officeart/2005/8/layout/vList2"/>
    <dgm:cxn modelId="{FCC9231A-4D4B-42C3-986E-2F5600344BE0}" type="presParOf" srcId="{9C375C89-CF14-4A43-BA45-F64AC6377666}" destId="{D073961C-FC11-4037-937C-0657DF8943D0}" srcOrd="1" destOrd="0" presId="urn:microsoft.com/office/officeart/2005/8/layout/vList2"/>
    <dgm:cxn modelId="{83B2786C-4DE0-44D7-ABF4-2B58B7B82F46}" type="presParOf" srcId="{9C375C89-CF14-4A43-BA45-F64AC6377666}" destId="{BA16274E-BCEA-4166-B7B2-7C5091108B61}" srcOrd="2" destOrd="0" presId="urn:microsoft.com/office/officeart/2005/8/layout/vList2"/>
    <dgm:cxn modelId="{86695350-0FC7-40A4-A1E6-5D76DCBB1000}" type="presParOf" srcId="{9C375C89-CF14-4A43-BA45-F64AC6377666}" destId="{4726534C-4B20-4E54-8CF0-D120BD4433DD}" srcOrd="3" destOrd="0" presId="urn:microsoft.com/office/officeart/2005/8/layout/vList2"/>
    <dgm:cxn modelId="{F13E54D7-3929-454D-B914-8EDDAFFD3B36}" type="presParOf" srcId="{9C375C89-CF14-4A43-BA45-F64AC6377666}" destId="{F50B026C-78B9-4FE2-9D4D-F924DA48FAA7}" srcOrd="4" destOrd="0" presId="urn:microsoft.com/office/officeart/2005/8/layout/vList2"/>
    <dgm:cxn modelId="{EC8BB872-9D2C-4ACD-B086-737AE767F69C}" type="presParOf" srcId="{9C375C89-CF14-4A43-BA45-F64AC6377666}" destId="{282B8AC0-856F-44C8-9B0F-E68D473449A8}" srcOrd="5" destOrd="0" presId="urn:microsoft.com/office/officeart/2005/8/layout/vList2"/>
    <dgm:cxn modelId="{D03EB195-0768-4EFA-A732-F519368A88E6}" type="presParOf" srcId="{9C375C89-CF14-4A43-BA45-F64AC6377666}" destId="{C7BAF248-9214-4F9B-B72A-309A9AA002BB}" srcOrd="6" destOrd="0" presId="urn:microsoft.com/office/officeart/2005/8/layout/vList2"/>
    <dgm:cxn modelId="{FEDB65AA-2E46-4C9C-A9F3-0B659A00B323}" type="presParOf" srcId="{9C375C89-CF14-4A43-BA45-F64AC6377666}" destId="{B4409A39-2CAC-4FA0-A042-1033809A2FB1}" srcOrd="7" destOrd="0" presId="urn:microsoft.com/office/officeart/2005/8/layout/vList2"/>
    <dgm:cxn modelId="{0CC67E6D-BBA7-4BAD-B518-41F4DE7D7D44}" type="presParOf" srcId="{9C375C89-CF14-4A43-BA45-F64AC6377666}" destId="{7D52388D-2929-40F7-A20E-61024FF6955C}" srcOrd="8" destOrd="0" presId="urn:microsoft.com/office/officeart/2005/8/layout/vList2"/>
    <dgm:cxn modelId="{E06C2349-705A-4845-B338-E10DFD38383F}" type="presParOf" srcId="{9C375C89-CF14-4A43-BA45-F64AC6377666}" destId="{E37C0A2D-0DAF-4730-9BD2-A677C67AEC89}" srcOrd="9" destOrd="0" presId="urn:microsoft.com/office/officeart/2005/8/layout/vList2"/>
    <dgm:cxn modelId="{ED992907-7286-45CC-9165-398C0D7AC927}" type="presParOf" srcId="{9C375C89-CF14-4A43-BA45-F64AC6377666}" destId="{43198695-9B04-4210-9D3C-B388A8329F7A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3B4355A-802A-4B5E-8AD8-DD1926B3D171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4EBB26F-D44C-4F0E-B549-6057FA18C320}">
      <dgm:prSet/>
      <dgm:spPr/>
      <dgm:t>
        <a:bodyPr/>
        <a:lstStyle/>
        <a:p>
          <a:r>
            <a:rPr lang="en-US" b="1" dirty="0">
              <a:latin typeface="Fira Sans" panose="020B0503050000020004" pitchFamily="34" charset="0"/>
            </a:rPr>
            <a:t>Examination of causes and consequences (correlations)</a:t>
          </a:r>
        </a:p>
      </dgm:t>
    </dgm:pt>
    <dgm:pt modelId="{38BCC774-2D28-44EF-B234-4B940B210B23}" type="parTrans" cxnId="{BA1FC612-BBE3-4C6F-8325-D238B53D9B20}">
      <dgm:prSet/>
      <dgm:spPr/>
      <dgm:t>
        <a:bodyPr/>
        <a:lstStyle/>
        <a:p>
          <a:endParaRPr lang="en-US" b="1">
            <a:latin typeface="Fira Sans" panose="020B0503050000020004" pitchFamily="34" charset="0"/>
          </a:endParaRPr>
        </a:p>
      </dgm:t>
    </dgm:pt>
    <dgm:pt modelId="{39D0324D-6FAB-4733-8C12-A7A67A194E48}" type="sibTrans" cxnId="{BA1FC612-BBE3-4C6F-8325-D238B53D9B20}">
      <dgm:prSet/>
      <dgm:spPr/>
      <dgm:t>
        <a:bodyPr/>
        <a:lstStyle/>
        <a:p>
          <a:endParaRPr lang="en-US" b="1">
            <a:latin typeface="Fira Sans" panose="020B0503050000020004" pitchFamily="34" charset="0"/>
          </a:endParaRPr>
        </a:p>
      </dgm:t>
    </dgm:pt>
    <dgm:pt modelId="{8E8A05F5-4DF6-4CCB-BD4D-A179EA7FB14C}">
      <dgm:prSet custT="1"/>
      <dgm:spPr/>
      <dgm:t>
        <a:bodyPr/>
        <a:lstStyle/>
        <a:p>
          <a:r>
            <a:rPr lang="en-US" sz="2300" b="1" kern="1200" dirty="0">
              <a:solidFill>
                <a:prstClr val="white"/>
              </a:solidFill>
              <a:latin typeface="Fira Sans" panose="020B0503050000020004" pitchFamily="34" charset="0"/>
              <a:ea typeface="+mn-ea"/>
              <a:cs typeface="+mn-cs"/>
            </a:rPr>
            <a:t>Identification of particularly vulnerable groups (cross-tabulation)</a:t>
          </a:r>
        </a:p>
      </dgm:t>
    </dgm:pt>
    <dgm:pt modelId="{B15DB1E6-9E2B-45E9-8894-3D70BFC1DF00}" type="parTrans" cxnId="{A392AE3D-0F98-4399-9C66-5FA46129F792}">
      <dgm:prSet/>
      <dgm:spPr/>
      <dgm:t>
        <a:bodyPr/>
        <a:lstStyle/>
        <a:p>
          <a:endParaRPr lang="en-US" b="1">
            <a:latin typeface="Fira Sans" panose="020B0503050000020004" pitchFamily="34" charset="0"/>
          </a:endParaRPr>
        </a:p>
      </dgm:t>
    </dgm:pt>
    <dgm:pt modelId="{9D5B2353-7E60-4B08-BFF0-E4D307D528EF}" type="sibTrans" cxnId="{A392AE3D-0F98-4399-9C66-5FA46129F792}">
      <dgm:prSet/>
      <dgm:spPr/>
      <dgm:t>
        <a:bodyPr/>
        <a:lstStyle/>
        <a:p>
          <a:endParaRPr lang="en-US" b="1">
            <a:latin typeface="Fira Sans" panose="020B0503050000020004" pitchFamily="34" charset="0"/>
          </a:endParaRPr>
        </a:p>
      </dgm:t>
    </dgm:pt>
    <dgm:pt modelId="{19822241-F388-4331-B556-7CF37113FAA6}">
      <dgm:prSet custT="1"/>
      <dgm:spPr/>
      <dgm:t>
        <a:bodyPr/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>
              <a:solidFill>
                <a:prstClr val="white"/>
              </a:solidFill>
              <a:latin typeface="Fira Sans" panose="020B0503050000020004" pitchFamily="34" charset="0"/>
              <a:ea typeface="+mn-ea"/>
              <a:cs typeface="+mn-cs"/>
            </a:rPr>
            <a:t>Comparison of Visegrad countries, examination of similarities and differences</a:t>
          </a:r>
        </a:p>
      </dgm:t>
    </dgm:pt>
    <dgm:pt modelId="{7F2EAB7A-5A13-4971-81CF-2E06654A8466}" type="parTrans" cxnId="{69D362E2-046A-4B69-8B23-8C955EA492F9}">
      <dgm:prSet/>
      <dgm:spPr/>
      <dgm:t>
        <a:bodyPr/>
        <a:lstStyle/>
        <a:p>
          <a:endParaRPr lang="en-US" b="1">
            <a:latin typeface="Fira Sans" panose="020B0503050000020004" pitchFamily="34" charset="0"/>
          </a:endParaRPr>
        </a:p>
      </dgm:t>
    </dgm:pt>
    <dgm:pt modelId="{771B98DC-5A7E-48E8-B58A-A68C499DAFE0}" type="sibTrans" cxnId="{69D362E2-046A-4B69-8B23-8C955EA492F9}">
      <dgm:prSet/>
      <dgm:spPr/>
      <dgm:t>
        <a:bodyPr/>
        <a:lstStyle/>
        <a:p>
          <a:endParaRPr lang="en-US" b="1">
            <a:latin typeface="Fira Sans" panose="020B0503050000020004" pitchFamily="34" charset="0"/>
          </a:endParaRPr>
        </a:p>
      </dgm:t>
    </dgm:pt>
    <dgm:pt modelId="{7A00326C-88C7-4D28-83DB-6736DB2093F8}">
      <dgm:prSet/>
      <dgm:spPr/>
      <dgm:t>
        <a:bodyPr/>
        <a:lstStyle/>
        <a:p>
          <a:r>
            <a:rPr lang="en-US" b="1" dirty="0">
              <a:latin typeface="Fira Sans" panose="020B0503050000020004" pitchFamily="34" charset="0"/>
            </a:rPr>
            <a:t>Communication: Raising awareness, providing information, making suggestions</a:t>
          </a:r>
        </a:p>
      </dgm:t>
    </dgm:pt>
    <dgm:pt modelId="{2E72B753-5129-4F9A-8F31-A6AB33EB4C2C}" type="parTrans" cxnId="{6D57424D-3D2A-47ED-A7E7-659958BE5C8C}">
      <dgm:prSet/>
      <dgm:spPr/>
      <dgm:t>
        <a:bodyPr/>
        <a:lstStyle/>
        <a:p>
          <a:endParaRPr lang="en-US" b="1">
            <a:latin typeface="Fira Sans" panose="020B0503050000020004" pitchFamily="34" charset="0"/>
          </a:endParaRPr>
        </a:p>
      </dgm:t>
    </dgm:pt>
    <dgm:pt modelId="{1A1D8B35-44A0-49C8-A3CF-5F9D2D54E4E2}" type="sibTrans" cxnId="{6D57424D-3D2A-47ED-A7E7-659958BE5C8C}">
      <dgm:prSet/>
      <dgm:spPr/>
      <dgm:t>
        <a:bodyPr/>
        <a:lstStyle/>
        <a:p>
          <a:endParaRPr lang="en-US" b="1">
            <a:latin typeface="Fira Sans" panose="020B0503050000020004" pitchFamily="34" charset="0"/>
          </a:endParaRPr>
        </a:p>
      </dgm:t>
    </dgm:pt>
    <dgm:pt modelId="{7DEF6A2A-50ED-4807-865C-70F000089D10}" type="pres">
      <dgm:prSet presAssocID="{93B4355A-802A-4B5E-8AD8-DD1926B3D171}" presName="diagram" presStyleCnt="0">
        <dgm:presLayoutVars>
          <dgm:dir/>
          <dgm:resizeHandles val="exact"/>
        </dgm:presLayoutVars>
      </dgm:prSet>
      <dgm:spPr/>
    </dgm:pt>
    <dgm:pt modelId="{5B0413CF-EDB1-402F-AC91-1A7E8EA53E28}" type="pres">
      <dgm:prSet presAssocID="{94EBB26F-D44C-4F0E-B549-6057FA18C320}" presName="node" presStyleLbl="node1" presStyleIdx="0" presStyleCnt="4">
        <dgm:presLayoutVars>
          <dgm:bulletEnabled val="1"/>
        </dgm:presLayoutVars>
      </dgm:prSet>
      <dgm:spPr/>
    </dgm:pt>
    <dgm:pt modelId="{91C8144E-15EA-4561-87E1-342A61B480C5}" type="pres">
      <dgm:prSet presAssocID="{39D0324D-6FAB-4733-8C12-A7A67A194E48}" presName="sibTrans" presStyleLbl="sibTrans2D1" presStyleIdx="0" presStyleCnt="3"/>
      <dgm:spPr/>
    </dgm:pt>
    <dgm:pt modelId="{4593858E-A422-413D-9D39-43FE519A6F4B}" type="pres">
      <dgm:prSet presAssocID="{39D0324D-6FAB-4733-8C12-A7A67A194E48}" presName="connectorText" presStyleLbl="sibTrans2D1" presStyleIdx="0" presStyleCnt="3"/>
      <dgm:spPr/>
    </dgm:pt>
    <dgm:pt modelId="{36B99301-62B2-41B1-AA1E-59B98509DBAF}" type="pres">
      <dgm:prSet presAssocID="{8E8A05F5-4DF6-4CCB-BD4D-A179EA7FB14C}" presName="node" presStyleLbl="node1" presStyleIdx="1" presStyleCnt="4">
        <dgm:presLayoutVars>
          <dgm:bulletEnabled val="1"/>
        </dgm:presLayoutVars>
      </dgm:prSet>
      <dgm:spPr/>
    </dgm:pt>
    <dgm:pt modelId="{520AA249-F698-461B-846E-A8AFD422465A}" type="pres">
      <dgm:prSet presAssocID="{9D5B2353-7E60-4B08-BFF0-E4D307D528EF}" presName="sibTrans" presStyleLbl="sibTrans2D1" presStyleIdx="1" presStyleCnt="3"/>
      <dgm:spPr/>
    </dgm:pt>
    <dgm:pt modelId="{E3EACD4A-77D7-4C86-A5E3-0E024109BF7C}" type="pres">
      <dgm:prSet presAssocID="{9D5B2353-7E60-4B08-BFF0-E4D307D528EF}" presName="connectorText" presStyleLbl="sibTrans2D1" presStyleIdx="1" presStyleCnt="3"/>
      <dgm:spPr/>
    </dgm:pt>
    <dgm:pt modelId="{0D0DD2DF-8BFE-456B-9B28-8C477D7D9451}" type="pres">
      <dgm:prSet presAssocID="{19822241-F388-4331-B556-7CF37113FAA6}" presName="node" presStyleLbl="node1" presStyleIdx="2" presStyleCnt="4">
        <dgm:presLayoutVars>
          <dgm:bulletEnabled val="1"/>
        </dgm:presLayoutVars>
      </dgm:prSet>
      <dgm:spPr/>
    </dgm:pt>
    <dgm:pt modelId="{DE635422-B58F-4DB4-8FC4-570CA68D4843}" type="pres">
      <dgm:prSet presAssocID="{771B98DC-5A7E-48E8-B58A-A68C499DAFE0}" presName="sibTrans" presStyleLbl="sibTrans2D1" presStyleIdx="2" presStyleCnt="3"/>
      <dgm:spPr/>
    </dgm:pt>
    <dgm:pt modelId="{5D905A7C-51BB-4F96-BD79-8C375EEBFF37}" type="pres">
      <dgm:prSet presAssocID="{771B98DC-5A7E-48E8-B58A-A68C499DAFE0}" presName="connectorText" presStyleLbl="sibTrans2D1" presStyleIdx="2" presStyleCnt="3"/>
      <dgm:spPr/>
    </dgm:pt>
    <dgm:pt modelId="{E970BEBC-19D7-4209-B66C-DF7ED95FEB26}" type="pres">
      <dgm:prSet presAssocID="{7A00326C-88C7-4D28-83DB-6736DB2093F8}" presName="node" presStyleLbl="node1" presStyleIdx="3" presStyleCnt="4">
        <dgm:presLayoutVars>
          <dgm:bulletEnabled val="1"/>
        </dgm:presLayoutVars>
      </dgm:prSet>
      <dgm:spPr/>
    </dgm:pt>
  </dgm:ptLst>
  <dgm:cxnLst>
    <dgm:cxn modelId="{BA1FC612-BBE3-4C6F-8325-D238B53D9B20}" srcId="{93B4355A-802A-4B5E-8AD8-DD1926B3D171}" destId="{94EBB26F-D44C-4F0E-B549-6057FA18C320}" srcOrd="0" destOrd="0" parTransId="{38BCC774-2D28-44EF-B234-4B940B210B23}" sibTransId="{39D0324D-6FAB-4733-8C12-A7A67A194E48}"/>
    <dgm:cxn modelId="{A392AE3D-0F98-4399-9C66-5FA46129F792}" srcId="{93B4355A-802A-4B5E-8AD8-DD1926B3D171}" destId="{8E8A05F5-4DF6-4CCB-BD4D-A179EA7FB14C}" srcOrd="1" destOrd="0" parTransId="{B15DB1E6-9E2B-45E9-8894-3D70BFC1DF00}" sibTransId="{9D5B2353-7E60-4B08-BFF0-E4D307D528EF}"/>
    <dgm:cxn modelId="{90CEA145-C34D-415C-A021-B0E52AE5D797}" type="presOf" srcId="{93B4355A-802A-4B5E-8AD8-DD1926B3D171}" destId="{7DEF6A2A-50ED-4807-865C-70F000089D10}" srcOrd="0" destOrd="0" presId="urn:microsoft.com/office/officeart/2005/8/layout/process5"/>
    <dgm:cxn modelId="{6D57424D-3D2A-47ED-A7E7-659958BE5C8C}" srcId="{93B4355A-802A-4B5E-8AD8-DD1926B3D171}" destId="{7A00326C-88C7-4D28-83DB-6736DB2093F8}" srcOrd="3" destOrd="0" parTransId="{2E72B753-5129-4F9A-8F31-A6AB33EB4C2C}" sibTransId="{1A1D8B35-44A0-49C8-A3CF-5F9D2D54E4E2}"/>
    <dgm:cxn modelId="{44C77170-6539-45A6-9B42-0BDC5DA65FCD}" type="presOf" srcId="{771B98DC-5A7E-48E8-B58A-A68C499DAFE0}" destId="{DE635422-B58F-4DB4-8FC4-570CA68D4843}" srcOrd="0" destOrd="0" presId="urn:microsoft.com/office/officeart/2005/8/layout/process5"/>
    <dgm:cxn modelId="{A8899450-E4DF-4524-8E84-9FE6B299B6FF}" type="presOf" srcId="{771B98DC-5A7E-48E8-B58A-A68C499DAFE0}" destId="{5D905A7C-51BB-4F96-BD79-8C375EEBFF37}" srcOrd="1" destOrd="0" presId="urn:microsoft.com/office/officeart/2005/8/layout/process5"/>
    <dgm:cxn modelId="{5DFCCA70-05EF-4D1E-A81F-36AA57FFB4EF}" type="presOf" srcId="{39D0324D-6FAB-4733-8C12-A7A67A194E48}" destId="{4593858E-A422-413D-9D39-43FE519A6F4B}" srcOrd="1" destOrd="0" presId="urn:microsoft.com/office/officeart/2005/8/layout/process5"/>
    <dgm:cxn modelId="{E1DDE972-5D77-4956-BE64-C9D5606D4B1D}" type="presOf" srcId="{8E8A05F5-4DF6-4CCB-BD4D-A179EA7FB14C}" destId="{36B99301-62B2-41B1-AA1E-59B98509DBAF}" srcOrd="0" destOrd="0" presId="urn:microsoft.com/office/officeart/2005/8/layout/process5"/>
    <dgm:cxn modelId="{91ABB983-09F3-40A2-BCCE-6727DE069468}" type="presOf" srcId="{9D5B2353-7E60-4B08-BFF0-E4D307D528EF}" destId="{520AA249-F698-461B-846E-A8AFD422465A}" srcOrd="0" destOrd="0" presId="urn:microsoft.com/office/officeart/2005/8/layout/process5"/>
    <dgm:cxn modelId="{EF77C697-F313-445F-9CE6-2BACCAFF69D9}" type="presOf" srcId="{9D5B2353-7E60-4B08-BFF0-E4D307D528EF}" destId="{E3EACD4A-77D7-4C86-A5E3-0E024109BF7C}" srcOrd="1" destOrd="0" presId="urn:microsoft.com/office/officeart/2005/8/layout/process5"/>
    <dgm:cxn modelId="{69D362E2-046A-4B69-8B23-8C955EA492F9}" srcId="{93B4355A-802A-4B5E-8AD8-DD1926B3D171}" destId="{19822241-F388-4331-B556-7CF37113FAA6}" srcOrd="2" destOrd="0" parTransId="{7F2EAB7A-5A13-4971-81CF-2E06654A8466}" sibTransId="{771B98DC-5A7E-48E8-B58A-A68C499DAFE0}"/>
    <dgm:cxn modelId="{C9BAFAE4-4F83-46E3-AD2B-19238980A474}" type="presOf" srcId="{94EBB26F-D44C-4F0E-B549-6057FA18C320}" destId="{5B0413CF-EDB1-402F-AC91-1A7E8EA53E28}" srcOrd="0" destOrd="0" presId="urn:microsoft.com/office/officeart/2005/8/layout/process5"/>
    <dgm:cxn modelId="{90FBA7E5-9BEF-4226-9077-53BEE579C8BF}" type="presOf" srcId="{19822241-F388-4331-B556-7CF37113FAA6}" destId="{0D0DD2DF-8BFE-456B-9B28-8C477D7D9451}" srcOrd="0" destOrd="0" presId="urn:microsoft.com/office/officeart/2005/8/layout/process5"/>
    <dgm:cxn modelId="{3C680AF1-30C8-449A-8203-AFF0CB54B481}" type="presOf" srcId="{7A00326C-88C7-4D28-83DB-6736DB2093F8}" destId="{E970BEBC-19D7-4209-B66C-DF7ED95FEB26}" srcOrd="0" destOrd="0" presId="urn:microsoft.com/office/officeart/2005/8/layout/process5"/>
    <dgm:cxn modelId="{937A04FF-03E7-4FEE-A3C5-621787398F6E}" type="presOf" srcId="{39D0324D-6FAB-4733-8C12-A7A67A194E48}" destId="{91C8144E-15EA-4561-87E1-342A61B480C5}" srcOrd="0" destOrd="0" presId="urn:microsoft.com/office/officeart/2005/8/layout/process5"/>
    <dgm:cxn modelId="{530C7733-50D8-4727-91DD-8816E040447B}" type="presParOf" srcId="{7DEF6A2A-50ED-4807-865C-70F000089D10}" destId="{5B0413CF-EDB1-402F-AC91-1A7E8EA53E28}" srcOrd="0" destOrd="0" presId="urn:microsoft.com/office/officeart/2005/8/layout/process5"/>
    <dgm:cxn modelId="{CCCAFD0B-8804-4588-9E2D-EB86861766BF}" type="presParOf" srcId="{7DEF6A2A-50ED-4807-865C-70F000089D10}" destId="{91C8144E-15EA-4561-87E1-342A61B480C5}" srcOrd="1" destOrd="0" presId="urn:microsoft.com/office/officeart/2005/8/layout/process5"/>
    <dgm:cxn modelId="{77E43F4A-91EF-4941-AFED-33E20DC9F58D}" type="presParOf" srcId="{91C8144E-15EA-4561-87E1-342A61B480C5}" destId="{4593858E-A422-413D-9D39-43FE519A6F4B}" srcOrd="0" destOrd="0" presId="urn:microsoft.com/office/officeart/2005/8/layout/process5"/>
    <dgm:cxn modelId="{B8B15CEE-72E4-4100-ABAE-87F1E2ACB315}" type="presParOf" srcId="{7DEF6A2A-50ED-4807-865C-70F000089D10}" destId="{36B99301-62B2-41B1-AA1E-59B98509DBAF}" srcOrd="2" destOrd="0" presId="urn:microsoft.com/office/officeart/2005/8/layout/process5"/>
    <dgm:cxn modelId="{CA65D1A7-EC0F-48BB-9BC9-DE4B4D58DA08}" type="presParOf" srcId="{7DEF6A2A-50ED-4807-865C-70F000089D10}" destId="{520AA249-F698-461B-846E-A8AFD422465A}" srcOrd="3" destOrd="0" presId="urn:microsoft.com/office/officeart/2005/8/layout/process5"/>
    <dgm:cxn modelId="{DB4B1DA2-56E2-4FC4-A0A2-2E9B01B8CB81}" type="presParOf" srcId="{520AA249-F698-461B-846E-A8AFD422465A}" destId="{E3EACD4A-77D7-4C86-A5E3-0E024109BF7C}" srcOrd="0" destOrd="0" presId="urn:microsoft.com/office/officeart/2005/8/layout/process5"/>
    <dgm:cxn modelId="{F66FB685-DE9C-4D0D-8009-A74168245073}" type="presParOf" srcId="{7DEF6A2A-50ED-4807-865C-70F000089D10}" destId="{0D0DD2DF-8BFE-456B-9B28-8C477D7D9451}" srcOrd="4" destOrd="0" presId="urn:microsoft.com/office/officeart/2005/8/layout/process5"/>
    <dgm:cxn modelId="{1E6922AA-9D1C-4954-8365-77674DC42786}" type="presParOf" srcId="{7DEF6A2A-50ED-4807-865C-70F000089D10}" destId="{DE635422-B58F-4DB4-8FC4-570CA68D4843}" srcOrd="5" destOrd="0" presId="urn:microsoft.com/office/officeart/2005/8/layout/process5"/>
    <dgm:cxn modelId="{EC63992F-D108-4907-8139-70EAD5C862C3}" type="presParOf" srcId="{DE635422-B58F-4DB4-8FC4-570CA68D4843}" destId="{5D905A7C-51BB-4F96-BD79-8C375EEBFF37}" srcOrd="0" destOrd="0" presId="urn:microsoft.com/office/officeart/2005/8/layout/process5"/>
    <dgm:cxn modelId="{E721E2CF-5735-45D3-8EFF-145AECC28486}" type="presParOf" srcId="{7DEF6A2A-50ED-4807-865C-70F000089D10}" destId="{E970BEBC-19D7-4209-B66C-DF7ED95FEB26}" srcOrd="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EF8422-BF99-499F-B12D-754331013BA6}">
      <dsp:nvSpPr>
        <dsp:cNvPr id="0" name=""/>
        <dsp:cNvSpPr/>
      </dsp:nvSpPr>
      <dsp:spPr>
        <a:xfrm>
          <a:off x="0" y="21952"/>
          <a:ext cx="6798539" cy="55501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 err="1"/>
            <a:t>Premise</a:t>
          </a:r>
          <a:r>
            <a:rPr lang="hu-HU" sz="1800" kern="1200" dirty="0"/>
            <a:t>: 1000 </a:t>
          </a:r>
          <a:r>
            <a:rPr lang="hu-HU" sz="1800" kern="1200" dirty="0" err="1"/>
            <a:t>people</a:t>
          </a:r>
          <a:r>
            <a:rPr lang="hu-HU" sz="1800" kern="1200" dirty="0"/>
            <a:t>, in-</a:t>
          </a:r>
          <a:r>
            <a:rPr lang="hu-HU" sz="1800" kern="1200" dirty="0" err="1"/>
            <a:t>person</a:t>
          </a:r>
          <a:r>
            <a:rPr lang="hu-HU" sz="1800" kern="1200" dirty="0"/>
            <a:t> </a:t>
          </a:r>
          <a:r>
            <a:rPr lang="hu-HU" sz="1800" kern="1200" dirty="0" err="1"/>
            <a:t>research</a:t>
          </a:r>
          <a:endParaRPr lang="en-US" sz="1800" kern="1200" dirty="0"/>
        </a:p>
      </dsp:txBody>
      <dsp:txXfrm>
        <a:off x="27094" y="49046"/>
        <a:ext cx="6744351" cy="500830"/>
      </dsp:txXfrm>
    </dsp:sp>
    <dsp:sp modelId="{BA16274E-BCEA-4166-B7B2-7C5091108B61}">
      <dsp:nvSpPr>
        <dsp:cNvPr id="0" name=""/>
        <dsp:cNvSpPr/>
      </dsp:nvSpPr>
      <dsp:spPr>
        <a:xfrm>
          <a:off x="0" y="643210"/>
          <a:ext cx="6798539" cy="555018"/>
        </a:xfrm>
        <a:prstGeom prst="roundRect">
          <a:avLst/>
        </a:prstGeom>
        <a:solidFill>
          <a:schemeClr val="accent5">
            <a:hueOff val="-2430430"/>
            <a:satOff val="-165"/>
            <a:lumOff val="39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 err="1"/>
            <a:t>Among</a:t>
          </a:r>
          <a:r>
            <a:rPr lang="hu-HU" sz="1800" kern="1200" dirty="0"/>
            <a:t> 18-25 </a:t>
          </a:r>
          <a:r>
            <a:rPr lang="hu-HU" sz="1800" kern="1200" dirty="0" err="1"/>
            <a:t>year</a:t>
          </a:r>
          <a:r>
            <a:rPr lang="hu-HU" sz="1800" kern="1200" dirty="0"/>
            <a:t> </a:t>
          </a:r>
          <a:r>
            <a:rPr lang="hu-HU" sz="1800" kern="1200" dirty="0" err="1"/>
            <a:t>olds</a:t>
          </a:r>
          <a:endParaRPr lang="en-US" sz="1800" kern="1200" dirty="0"/>
        </a:p>
      </dsp:txBody>
      <dsp:txXfrm>
        <a:off x="27094" y="670304"/>
        <a:ext cx="6744351" cy="500830"/>
      </dsp:txXfrm>
    </dsp:sp>
    <dsp:sp modelId="{F50B026C-78B9-4FE2-9D4D-F924DA48FAA7}">
      <dsp:nvSpPr>
        <dsp:cNvPr id="0" name=""/>
        <dsp:cNvSpPr/>
      </dsp:nvSpPr>
      <dsp:spPr>
        <a:xfrm>
          <a:off x="0" y="1264469"/>
          <a:ext cx="6798539" cy="555018"/>
        </a:xfrm>
        <a:prstGeom prst="roundRect">
          <a:avLst/>
        </a:prstGeom>
        <a:solidFill>
          <a:schemeClr val="accent5">
            <a:hueOff val="-4860860"/>
            <a:satOff val="-330"/>
            <a:lumOff val="78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kern="1200" dirty="0"/>
            <a:t>I</a:t>
          </a:r>
          <a:r>
            <a:rPr lang="en-US" sz="1400" kern="1200" dirty="0"/>
            <a:t>n the Visegrad Four countries (CZ, PL, SK, HU)</a:t>
          </a:r>
          <a:br>
            <a:rPr lang="hu-HU" sz="1400" kern="1200" dirty="0"/>
          </a:br>
          <a:endParaRPr lang="en-US" sz="1400" kern="1200" dirty="0"/>
        </a:p>
      </dsp:txBody>
      <dsp:txXfrm>
        <a:off x="27094" y="1291563"/>
        <a:ext cx="6744351" cy="500830"/>
      </dsp:txXfrm>
    </dsp:sp>
    <dsp:sp modelId="{C7BAF248-9214-4F9B-B72A-309A9AA002BB}">
      <dsp:nvSpPr>
        <dsp:cNvPr id="0" name=""/>
        <dsp:cNvSpPr/>
      </dsp:nvSpPr>
      <dsp:spPr>
        <a:xfrm>
          <a:off x="0" y="1885728"/>
          <a:ext cx="6798539" cy="555018"/>
        </a:xfrm>
        <a:prstGeom prst="roundRect">
          <a:avLst/>
        </a:prstGeom>
        <a:solidFill>
          <a:schemeClr val="accent5">
            <a:hueOff val="-7291290"/>
            <a:satOff val="-496"/>
            <a:lumOff val="117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/>
            <a:t>Trauma-</a:t>
          </a:r>
          <a:r>
            <a:rPr lang="hu-HU" sz="1800" kern="1200" dirty="0" err="1"/>
            <a:t>sensitive</a:t>
          </a:r>
          <a:r>
            <a:rPr lang="hu-HU" sz="1800" kern="1200" dirty="0"/>
            <a:t> </a:t>
          </a:r>
          <a:r>
            <a:rPr lang="hu-HU" sz="1800" kern="1200" dirty="0" err="1"/>
            <a:t>approach</a:t>
          </a:r>
          <a:endParaRPr lang="en-US" sz="1800" kern="1200" dirty="0"/>
        </a:p>
      </dsp:txBody>
      <dsp:txXfrm>
        <a:off x="27094" y="1912822"/>
        <a:ext cx="6744351" cy="500830"/>
      </dsp:txXfrm>
    </dsp:sp>
    <dsp:sp modelId="{7D52388D-2929-40F7-A20E-61024FF6955C}">
      <dsp:nvSpPr>
        <dsp:cNvPr id="0" name=""/>
        <dsp:cNvSpPr/>
      </dsp:nvSpPr>
      <dsp:spPr>
        <a:xfrm>
          <a:off x="0" y="2506987"/>
          <a:ext cx="6798539" cy="555018"/>
        </a:xfrm>
        <a:prstGeom prst="roundRect">
          <a:avLst/>
        </a:prstGeom>
        <a:solidFill>
          <a:schemeClr val="accent5">
            <a:hueOff val="-9721720"/>
            <a:satOff val="-661"/>
            <a:lumOff val="156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Special interviewer and shift supervisor training</a:t>
          </a:r>
        </a:p>
      </dsp:txBody>
      <dsp:txXfrm>
        <a:off x="27094" y="2534081"/>
        <a:ext cx="6744351" cy="500830"/>
      </dsp:txXfrm>
    </dsp:sp>
    <dsp:sp modelId="{43198695-9B04-4210-9D3C-B388A8329F7A}">
      <dsp:nvSpPr>
        <dsp:cNvPr id="0" name=""/>
        <dsp:cNvSpPr/>
      </dsp:nvSpPr>
      <dsp:spPr>
        <a:xfrm>
          <a:off x="0" y="3128246"/>
          <a:ext cx="6798539" cy="555018"/>
        </a:xfrm>
        <a:prstGeom prst="roundRect">
          <a:avLst/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Data collection period: Summer 2025</a:t>
          </a:r>
        </a:p>
      </dsp:txBody>
      <dsp:txXfrm>
        <a:off x="27094" y="3155340"/>
        <a:ext cx="6744351" cy="5008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0413CF-EDB1-402F-AC91-1A7E8EA53E28}">
      <dsp:nvSpPr>
        <dsp:cNvPr id="0" name=""/>
        <dsp:cNvSpPr/>
      </dsp:nvSpPr>
      <dsp:spPr>
        <a:xfrm>
          <a:off x="1628554" y="3498"/>
          <a:ext cx="3287589" cy="19725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Fira Sans" panose="020B0503050000020004" pitchFamily="34" charset="0"/>
            </a:rPr>
            <a:t>Examination of causes and consequences (correlations)</a:t>
          </a:r>
        </a:p>
      </dsp:txBody>
      <dsp:txXfrm>
        <a:off x="1686328" y="61272"/>
        <a:ext cx="3172041" cy="1857005"/>
      </dsp:txXfrm>
    </dsp:sp>
    <dsp:sp modelId="{91C8144E-15EA-4561-87E1-342A61B480C5}">
      <dsp:nvSpPr>
        <dsp:cNvPr id="0" name=""/>
        <dsp:cNvSpPr/>
      </dsp:nvSpPr>
      <dsp:spPr>
        <a:xfrm>
          <a:off x="5205451" y="582114"/>
          <a:ext cx="696968" cy="8153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b="1" kern="1200">
            <a:latin typeface="Fira Sans" panose="020B0503050000020004" pitchFamily="34" charset="0"/>
          </a:endParaRPr>
        </a:p>
      </dsp:txBody>
      <dsp:txXfrm>
        <a:off x="5205451" y="745178"/>
        <a:ext cx="487878" cy="489194"/>
      </dsp:txXfrm>
    </dsp:sp>
    <dsp:sp modelId="{36B99301-62B2-41B1-AA1E-59B98509DBAF}">
      <dsp:nvSpPr>
        <dsp:cNvPr id="0" name=""/>
        <dsp:cNvSpPr/>
      </dsp:nvSpPr>
      <dsp:spPr>
        <a:xfrm>
          <a:off x="6231179" y="3498"/>
          <a:ext cx="3287589" cy="19725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>
              <a:solidFill>
                <a:prstClr val="white"/>
              </a:solidFill>
              <a:latin typeface="Fira Sans" panose="020B0503050000020004" pitchFamily="34" charset="0"/>
              <a:ea typeface="+mn-ea"/>
              <a:cs typeface="+mn-cs"/>
            </a:rPr>
            <a:t>Identification of particularly vulnerable groups (cross-tabulation)</a:t>
          </a:r>
        </a:p>
      </dsp:txBody>
      <dsp:txXfrm>
        <a:off x="6288953" y="61272"/>
        <a:ext cx="3172041" cy="1857005"/>
      </dsp:txXfrm>
    </dsp:sp>
    <dsp:sp modelId="{520AA249-F698-461B-846E-A8AFD422465A}">
      <dsp:nvSpPr>
        <dsp:cNvPr id="0" name=""/>
        <dsp:cNvSpPr/>
      </dsp:nvSpPr>
      <dsp:spPr>
        <a:xfrm rot="5400000">
          <a:off x="7526489" y="2206183"/>
          <a:ext cx="696968" cy="8153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b="1" kern="1200">
            <a:latin typeface="Fira Sans" panose="020B0503050000020004" pitchFamily="34" charset="0"/>
          </a:endParaRPr>
        </a:p>
      </dsp:txBody>
      <dsp:txXfrm rot="-5400000">
        <a:off x="7630376" y="2265360"/>
        <a:ext cx="489194" cy="487878"/>
      </dsp:txXfrm>
    </dsp:sp>
    <dsp:sp modelId="{0D0DD2DF-8BFE-456B-9B28-8C477D7D9451}">
      <dsp:nvSpPr>
        <dsp:cNvPr id="0" name=""/>
        <dsp:cNvSpPr/>
      </dsp:nvSpPr>
      <dsp:spPr>
        <a:xfrm>
          <a:off x="6231179" y="3291088"/>
          <a:ext cx="3287589" cy="19725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>
              <a:solidFill>
                <a:prstClr val="white"/>
              </a:solidFill>
              <a:latin typeface="Fira Sans" panose="020B0503050000020004" pitchFamily="34" charset="0"/>
              <a:ea typeface="+mn-ea"/>
              <a:cs typeface="+mn-cs"/>
            </a:rPr>
            <a:t>Comparison of Visegrad countries, examination of similarities and differences</a:t>
          </a:r>
        </a:p>
      </dsp:txBody>
      <dsp:txXfrm>
        <a:off x="6288953" y="3348862"/>
        <a:ext cx="3172041" cy="1857005"/>
      </dsp:txXfrm>
    </dsp:sp>
    <dsp:sp modelId="{DE635422-B58F-4DB4-8FC4-570CA68D4843}">
      <dsp:nvSpPr>
        <dsp:cNvPr id="0" name=""/>
        <dsp:cNvSpPr/>
      </dsp:nvSpPr>
      <dsp:spPr>
        <a:xfrm rot="10800000">
          <a:off x="5244902" y="3869704"/>
          <a:ext cx="696968" cy="8153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b="1" kern="1200">
            <a:latin typeface="Fira Sans" panose="020B0503050000020004" pitchFamily="34" charset="0"/>
          </a:endParaRPr>
        </a:p>
      </dsp:txBody>
      <dsp:txXfrm rot="10800000">
        <a:off x="5453992" y="4032768"/>
        <a:ext cx="487878" cy="489194"/>
      </dsp:txXfrm>
    </dsp:sp>
    <dsp:sp modelId="{E970BEBC-19D7-4209-B66C-DF7ED95FEB26}">
      <dsp:nvSpPr>
        <dsp:cNvPr id="0" name=""/>
        <dsp:cNvSpPr/>
      </dsp:nvSpPr>
      <dsp:spPr>
        <a:xfrm>
          <a:off x="1628554" y="3291088"/>
          <a:ext cx="3287589" cy="19725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Fira Sans" panose="020B0503050000020004" pitchFamily="34" charset="0"/>
            </a:rPr>
            <a:t>Communication: Raising awareness, providing information, making suggestions</a:t>
          </a:r>
        </a:p>
      </dsp:txBody>
      <dsp:txXfrm>
        <a:off x="1686328" y="3348862"/>
        <a:ext cx="3172041" cy="18570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49F4C0-0735-4E6A-887E-84DA90536377}" type="datetimeFigureOut">
              <a:rPr lang="hu-HU" smtClean="0"/>
              <a:t>2026. 01. 28.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C0EC31-62D0-464D-8A35-821EA6CB5A0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16134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C0EC31-62D0-464D-8A35-821EA6CB5A0D}" type="slidenum">
              <a:rPr lang="hu-HU" smtClean="0"/>
              <a:t>20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32865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FFBACFA-CB15-CF36-700A-66166DB806C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>
                <a:latin typeface="Fira Sans" panose="020B0503050000020004" pitchFamily="34" charset="0"/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4DEF80AB-8F84-523F-5760-059530E081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Fira Sans" panose="020B05030500000200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B77C188F-DA76-5BE3-F175-AE259B2BC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A93B3-3841-4E77-B1E1-3123202768A1}" type="datetimeFigureOut">
              <a:rPr lang="hu-HU" smtClean="0"/>
              <a:t>2026. 01. 28.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58E7D865-427C-5E0B-E03C-03F35B427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BB9BA8C5-CD54-9E48-CF95-55237655B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02625-2111-4F3B-AD7A-677B23FC6A5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75189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D097D5C-3394-99CC-1452-C1389077A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0B4A34C5-83C7-1896-8191-BDAB8E017B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37A7C0ED-B19F-F1A2-1ACC-0D484951FB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A93B3-3841-4E77-B1E1-3123202768A1}" type="datetimeFigureOut">
              <a:rPr lang="hu-HU" smtClean="0"/>
              <a:t>2026. 01. 28.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2BD2C58D-0D44-94A5-D219-8EC6104D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BF6C4425-924F-13DF-F665-46498FE44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02625-2111-4F3B-AD7A-677B23FC6A5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25950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34ED43EB-9EB0-34B4-B5FD-E03A718E29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0D8AEB1C-EDDF-437E-CC9A-E60320A38C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E8D05A3F-A2EE-5806-9F7A-E4BB9C68A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A93B3-3841-4E77-B1E1-3123202768A1}" type="datetimeFigureOut">
              <a:rPr lang="hu-HU" smtClean="0"/>
              <a:t>2026. 01. 28.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23B1A31E-76A4-BD34-E129-71890F566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B9661B5D-68AE-0111-4469-4A6C616B0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02625-2111-4F3B-AD7A-677B23FC6A5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65258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37F1F56-7932-DA46-DAFF-8BEEEEC2B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Fira Sans" panose="020B0503050000020004" pitchFamily="34" charset="0"/>
              </a:defRPr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7E11C30-FE4D-7CA2-C712-24A5EE8D73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Fira Sans" panose="020B0503050000020004" pitchFamily="34" charset="0"/>
              </a:defRPr>
            </a:lvl1pPr>
            <a:lvl2pPr>
              <a:defRPr>
                <a:latin typeface="Fira Sans Light" panose="020B0403050000020004" pitchFamily="34" charset="0"/>
              </a:defRPr>
            </a:lvl2pPr>
            <a:lvl3pPr>
              <a:defRPr>
                <a:latin typeface="Fira Sans Light" panose="020B0403050000020004" pitchFamily="34" charset="0"/>
              </a:defRPr>
            </a:lvl3pPr>
            <a:lvl4pPr>
              <a:defRPr>
                <a:latin typeface="Fira Sans Light" panose="020B0403050000020004" pitchFamily="34" charset="0"/>
              </a:defRPr>
            </a:lvl4pPr>
            <a:lvl5pPr>
              <a:defRPr>
                <a:latin typeface="Fira Sans Light" panose="020B0403050000020004" pitchFamily="34" charset="0"/>
              </a:defRPr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289D8C51-4428-1E62-F41C-BD4295AE4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A93B3-3841-4E77-B1E1-3123202768A1}" type="datetimeFigureOut">
              <a:rPr lang="hu-HU" smtClean="0"/>
              <a:t>2026. 01. 28.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C73C79B2-798B-E3AC-A98D-90B5DC725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B03E03EB-3F32-917A-F3E2-E7B1B07A3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02625-2111-4F3B-AD7A-677B23FC6A5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17229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09461B8-3288-F5A1-F45E-D08B6A8BE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>
                <a:latin typeface="Fira Sans" panose="020B0503050000020004" pitchFamily="34" charset="0"/>
              </a:defRPr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5DC36E6E-7EDB-4E2A-F966-CCD53A96FA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  <a:latin typeface="Fira Sans Light" panose="020B04030500000200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1C878FD1-9DED-ED10-8C58-DD775F235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A93B3-3841-4E77-B1E1-3123202768A1}" type="datetimeFigureOut">
              <a:rPr lang="hu-HU" smtClean="0"/>
              <a:t>2026. 01. 28.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B5F96822-AB57-9FB3-1F54-40862EB9F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32019ADB-7EBD-E4DF-ABD5-EA3393F1E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02625-2111-4F3B-AD7A-677B23FC6A5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79114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DCE65D9-9AB5-241E-D5C8-76584363F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Fira Sans" panose="020B0503050000020004" pitchFamily="34" charset="0"/>
              </a:defRPr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0563545-0B90-6858-DF5A-113BD52030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Fira Sans" panose="020B0503050000020004" pitchFamily="34" charset="0"/>
              </a:defRPr>
            </a:lvl1pPr>
            <a:lvl2pPr>
              <a:defRPr>
                <a:latin typeface="Fira Sans Light" panose="020B0403050000020004" pitchFamily="34" charset="0"/>
              </a:defRPr>
            </a:lvl2pPr>
            <a:lvl3pPr>
              <a:defRPr>
                <a:latin typeface="Fira Sans Light" panose="020B0403050000020004" pitchFamily="34" charset="0"/>
              </a:defRPr>
            </a:lvl3pPr>
            <a:lvl4pPr>
              <a:defRPr>
                <a:latin typeface="Fira Sans Light" panose="020B0403050000020004" pitchFamily="34" charset="0"/>
              </a:defRPr>
            </a:lvl4pPr>
            <a:lvl5pPr>
              <a:defRPr>
                <a:latin typeface="Fira Sans Light" panose="020B0403050000020004" pitchFamily="34" charset="0"/>
              </a:defRPr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015A147C-FC5B-108D-9960-B64A44E42D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Fira Sans" panose="020B0503050000020004" pitchFamily="34" charset="0"/>
              </a:defRPr>
            </a:lvl1pPr>
            <a:lvl2pPr>
              <a:defRPr>
                <a:latin typeface="Fira Sans Light" panose="020B0403050000020004" pitchFamily="34" charset="0"/>
              </a:defRPr>
            </a:lvl2pPr>
            <a:lvl3pPr>
              <a:defRPr>
                <a:latin typeface="Fira Sans Light" panose="020B0403050000020004" pitchFamily="34" charset="0"/>
              </a:defRPr>
            </a:lvl3pPr>
            <a:lvl4pPr>
              <a:defRPr>
                <a:latin typeface="Fira Sans Light" panose="020B0403050000020004" pitchFamily="34" charset="0"/>
              </a:defRPr>
            </a:lvl4pPr>
            <a:lvl5pPr>
              <a:defRPr>
                <a:latin typeface="Fira Sans Light" panose="020B0403050000020004" pitchFamily="34" charset="0"/>
              </a:defRPr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E4C8AC77-0800-BA27-7784-3D91AF77C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A93B3-3841-4E77-B1E1-3123202768A1}" type="datetimeFigureOut">
              <a:rPr lang="hu-HU" smtClean="0"/>
              <a:t>2026. 01. 28.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59FC262D-5DEA-6735-4365-DCF2833A1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6F021A74-1206-0008-67C6-71A2A464B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02625-2111-4F3B-AD7A-677B23FC6A5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74617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F6D2950-84D4-51F3-990D-443F23D1B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>
                <a:latin typeface="Fira Sans" panose="020B0503050000020004" pitchFamily="34" charset="0"/>
              </a:defRPr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5A55FBE8-58DE-0C69-3F48-6DD4F83949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Fira Sans" panose="020B05030500000200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64924551-BF46-5F0C-547E-4F7F8911D9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5759D66B-68BE-F613-0055-23C2C0E625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Fira Sans" panose="020B05030500000200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A01969D2-C8A4-6981-6794-1D1CC8067D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Fira Sans" panose="020B0503050000020004" pitchFamily="34" charset="0"/>
              </a:defRPr>
            </a:lvl1pPr>
            <a:lvl2pPr>
              <a:defRPr>
                <a:latin typeface="Fira Sans Light" panose="020B0403050000020004" pitchFamily="34" charset="0"/>
              </a:defRPr>
            </a:lvl2pPr>
            <a:lvl3pPr>
              <a:defRPr>
                <a:latin typeface="Fira Sans Light" panose="020B0403050000020004" pitchFamily="34" charset="0"/>
              </a:defRPr>
            </a:lvl3pPr>
            <a:lvl4pPr>
              <a:defRPr>
                <a:latin typeface="Fira Sans Light" panose="020B0403050000020004" pitchFamily="34" charset="0"/>
              </a:defRPr>
            </a:lvl4pPr>
            <a:lvl5pPr>
              <a:defRPr>
                <a:latin typeface="Fira Sans Light" panose="020B0403050000020004" pitchFamily="34" charset="0"/>
              </a:defRPr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4927EF35-D9D2-FD51-B3BC-09DE9C16B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A93B3-3841-4E77-B1E1-3123202768A1}" type="datetimeFigureOut">
              <a:rPr lang="hu-HU" smtClean="0"/>
              <a:t>2026. 01. 28.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A228C7F6-6AD1-124F-F0C7-3691C1310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836318C6-2DAA-951D-75AB-B94687EC0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02625-2111-4F3B-AD7A-677B23FC6A5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68378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04D8144-B3D3-14A5-1364-92F2FD5BF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Fira Sans" panose="020B0503050000020004" pitchFamily="34" charset="0"/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5C13AE20-C30F-59A2-D35D-1E24D181C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A93B3-3841-4E77-B1E1-3123202768A1}" type="datetimeFigureOut">
              <a:rPr lang="hu-HU" smtClean="0"/>
              <a:t>2026. 01. 28.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4240E69B-A263-A191-4083-04ABB7B0D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DA212E1F-6D1D-3A25-3BAC-F952401AD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02625-2111-4F3B-AD7A-677B23FC6A5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08971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22D68E9F-4B1F-A047-EA55-D00EA5946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A93B3-3841-4E77-B1E1-3123202768A1}" type="datetimeFigureOut">
              <a:rPr lang="hu-HU" smtClean="0"/>
              <a:t>2026. 01. 28.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EA2FF07C-8607-5323-F6EB-0ADF0600E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54D2C6CD-726B-3B49-EE19-611FD3EE5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02625-2111-4F3B-AD7A-677B23FC6A5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93542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E809211-F9DF-376B-C037-6AB911488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9244B6D-A62C-06B6-36E1-15E9834AC5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D6C198B4-1DC1-C445-10C8-E5A93608B7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7665E56E-E172-8630-92B7-4C016DBFA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A93B3-3841-4E77-B1E1-3123202768A1}" type="datetimeFigureOut">
              <a:rPr lang="hu-HU" smtClean="0"/>
              <a:t>2026. 01. 28.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491A388F-9BFB-8D4A-8E67-D20107A33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D53F4529-D4F2-34F8-D710-6A5C13333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02625-2111-4F3B-AD7A-677B23FC6A5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54287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D98A74F-A00B-2D47-4A3B-EB0CAED49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E4421142-5FE6-0D04-98B7-627E1B05A4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F519522D-2B15-538E-77B7-878C7EF7EB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917516CB-37C6-C5B8-E625-C8A3409A3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A93B3-3841-4E77-B1E1-3123202768A1}" type="datetimeFigureOut">
              <a:rPr lang="hu-HU" smtClean="0"/>
              <a:t>2026. 01. 28.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CF896F9A-A4C5-CAF5-876E-3B8CDBF13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57E13420-7E32-90FE-8ABE-C71928317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02625-2111-4F3B-AD7A-677B23FC6A5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52286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10000"/>
              </a:schemeClr>
            </a:gs>
            <a:gs pos="13000">
              <a:schemeClr val="accent1">
                <a:lumMod val="97000"/>
                <a:lumOff val="3000"/>
              </a:schemeClr>
            </a:gs>
            <a:gs pos="94118">
              <a:schemeClr val="bg1">
                <a:lumMod val="95000"/>
              </a:schemeClr>
            </a:gs>
            <a:gs pos="48000">
              <a:schemeClr val="accent1">
                <a:lumMod val="60000"/>
                <a:lumOff val="4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A2144AE0-7E33-07B1-DDAD-D1958F9E4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8CF2F812-4143-7F47-F2D5-4A6D304E14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178B7DCE-700A-B3EF-6F82-D3C6A498FF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62A93B3-3841-4E77-B1E1-3123202768A1}" type="datetimeFigureOut">
              <a:rPr lang="hu-HU" smtClean="0"/>
              <a:t>2026. 01. 28.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945A999A-E987-937A-9E68-6116E749D1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95395659-7A43-1C9B-7D24-56AD49D9BF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0C02625-2111-4F3B-AD7A-677B23FC6A5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5072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9C6777B5-64F4-4200-B099-34168B69FE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A képen képernyőkép, Acélkék, kék, Majorelle kék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BBBCF783-0395-53D0-AE44-90426DD67A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62" b="17431"/>
          <a:stretch>
            <a:fillRect/>
          </a:stretch>
        </p:blipFill>
        <p:spPr bwMode="auto">
          <a:xfrm>
            <a:off x="-524" y="0"/>
            <a:ext cx="12191980" cy="6095990"/>
          </a:xfrm>
          <a:custGeom>
            <a:avLst/>
            <a:gdLst/>
            <a:ahLst/>
            <a:cxnLst/>
            <a:rect l="l" t="t" r="r" b="b"/>
            <a:pathLst>
              <a:path w="12192000" h="6096000">
                <a:moveTo>
                  <a:pt x="7230262" y="5906862"/>
                </a:moveTo>
                <a:lnTo>
                  <a:pt x="7197115" y="5913338"/>
                </a:lnTo>
                <a:lnTo>
                  <a:pt x="7214545" y="5911744"/>
                </a:lnTo>
                <a:cubicBezTo>
                  <a:pt x="7220308" y="5910958"/>
                  <a:pt x="7225785" y="5909624"/>
                  <a:pt x="7230262" y="5906862"/>
                </a:cubicBezTo>
                <a:close/>
                <a:moveTo>
                  <a:pt x="7009120" y="5850263"/>
                </a:moveTo>
                <a:lnTo>
                  <a:pt x="7021563" y="5861355"/>
                </a:lnTo>
                <a:lnTo>
                  <a:pt x="7021563" y="5861354"/>
                </a:lnTo>
                <a:close/>
                <a:moveTo>
                  <a:pt x="7768443" y="5742074"/>
                </a:moveTo>
                <a:lnTo>
                  <a:pt x="7768443" y="5742075"/>
                </a:lnTo>
                <a:lnTo>
                  <a:pt x="7792447" y="5764553"/>
                </a:lnTo>
                <a:cubicBezTo>
                  <a:pt x="7785969" y="5758457"/>
                  <a:pt x="7779301" y="5752361"/>
                  <a:pt x="7768443" y="5742074"/>
                </a:cubicBezTo>
                <a:close/>
                <a:moveTo>
                  <a:pt x="4038748" y="5739955"/>
                </a:moveTo>
                <a:lnTo>
                  <a:pt x="4030517" y="5751599"/>
                </a:lnTo>
                <a:cubicBezTo>
                  <a:pt x="4026230" y="5759505"/>
                  <a:pt x="4021242" y="5765745"/>
                  <a:pt x="4015609" y="5770450"/>
                </a:cubicBezTo>
                <a:lnTo>
                  <a:pt x="3996845" y="5780104"/>
                </a:lnTo>
                <a:cubicBezTo>
                  <a:pt x="4010562" y="5776555"/>
                  <a:pt x="4021944" y="5767411"/>
                  <a:pt x="4030518" y="5751599"/>
                </a:cubicBezTo>
                <a:close/>
                <a:moveTo>
                  <a:pt x="6245343" y="5736549"/>
                </a:moveTo>
                <a:lnTo>
                  <a:pt x="6274406" y="5743345"/>
                </a:lnTo>
                <a:lnTo>
                  <a:pt x="6291247" y="5749662"/>
                </a:lnTo>
                <a:lnTo>
                  <a:pt x="6291385" y="5749714"/>
                </a:lnTo>
                <a:lnTo>
                  <a:pt x="6306284" y="5755552"/>
                </a:lnTo>
                <a:lnTo>
                  <a:pt x="6308075" y="5755968"/>
                </a:lnTo>
                <a:lnTo>
                  <a:pt x="6313855" y="5758133"/>
                </a:lnTo>
                <a:cubicBezTo>
                  <a:pt x="6321454" y="5760521"/>
                  <a:pt x="6329151" y="5762258"/>
                  <a:pt x="6337048" y="5762696"/>
                </a:cubicBezTo>
                <a:lnTo>
                  <a:pt x="6308075" y="5755968"/>
                </a:lnTo>
                <a:lnTo>
                  <a:pt x="6291385" y="5749714"/>
                </a:lnTo>
                <a:lnTo>
                  <a:pt x="6276197" y="5743764"/>
                </a:lnTo>
                <a:lnTo>
                  <a:pt x="6274406" y="5743345"/>
                </a:lnTo>
                <a:lnTo>
                  <a:pt x="6268613" y="5741171"/>
                </a:lnTo>
                <a:cubicBezTo>
                  <a:pt x="6260996" y="5738770"/>
                  <a:pt x="6253273" y="5737013"/>
                  <a:pt x="6245343" y="5736549"/>
                </a:cubicBezTo>
                <a:close/>
                <a:moveTo>
                  <a:pt x="6558837" y="5706717"/>
                </a:moveTo>
                <a:cubicBezTo>
                  <a:pt x="6548970" y="5706068"/>
                  <a:pt x="6539355" y="5706473"/>
                  <a:pt x="6529984" y="5708163"/>
                </a:cubicBezTo>
                <a:lnTo>
                  <a:pt x="6589207" y="5711593"/>
                </a:lnTo>
                <a:cubicBezTo>
                  <a:pt x="6578825" y="5709068"/>
                  <a:pt x="6568705" y="5707366"/>
                  <a:pt x="6558837" y="5706717"/>
                </a:cubicBezTo>
                <a:close/>
                <a:moveTo>
                  <a:pt x="4834454" y="5646059"/>
                </a:moveTo>
                <a:cubicBezTo>
                  <a:pt x="4849504" y="5662538"/>
                  <a:pt x="4866316" y="5668776"/>
                  <a:pt x="4883986" y="5670301"/>
                </a:cubicBezTo>
                <a:lnTo>
                  <a:pt x="4858238" y="5663787"/>
                </a:lnTo>
                <a:cubicBezTo>
                  <a:pt x="4849945" y="5659978"/>
                  <a:pt x="4841980" y="5654298"/>
                  <a:pt x="4834454" y="5646059"/>
                </a:cubicBezTo>
                <a:close/>
                <a:moveTo>
                  <a:pt x="5056443" y="5643725"/>
                </a:moveTo>
                <a:lnTo>
                  <a:pt x="5072588" y="5644505"/>
                </a:lnTo>
                <a:cubicBezTo>
                  <a:pt x="5078053" y="5645963"/>
                  <a:pt x="5083590" y="5648726"/>
                  <a:pt x="5089162" y="5653107"/>
                </a:cubicBezTo>
                <a:cubicBezTo>
                  <a:pt x="5078019" y="5644344"/>
                  <a:pt x="5067015" y="5642058"/>
                  <a:pt x="5056443" y="5643725"/>
                </a:cubicBezTo>
                <a:close/>
                <a:moveTo>
                  <a:pt x="739852" y="5343843"/>
                </a:moveTo>
                <a:cubicBezTo>
                  <a:pt x="733899" y="5350392"/>
                  <a:pt x="728660" y="5358013"/>
                  <a:pt x="724278" y="5365062"/>
                </a:cubicBezTo>
                <a:cubicBezTo>
                  <a:pt x="719849" y="5372206"/>
                  <a:pt x="714527" y="5377552"/>
                  <a:pt x="708621" y="5381222"/>
                </a:cubicBezTo>
                <a:lnTo>
                  <a:pt x="691439" y="5386697"/>
                </a:lnTo>
                <a:lnTo>
                  <a:pt x="708622" y="5381222"/>
                </a:lnTo>
                <a:cubicBezTo>
                  <a:pt x="714527" y="5377552"/>
                  <a:pt x="719849" y="5372206"/>
                  <a:pt x="724279" y="5365062"/>
                </a:cubicBezTo>
                <a:cubicBezTo>
                  <a:pt x="728660" y="5358013"/>
                  <a:pt x="733899" y="5350392"/>
                  <a:pt x="739852" y="5343843"/>
                </a:cubicBezTo>
                <a:close/>
                <a:moveTo>
                  <a:pt x="8934151" y="5275333"/>
                </a:moveTo>
                <a:cubicBezTo>
                  <a:pt x="8940248" y="5280573"/>
                  <a:pt x="8947058" y="5285906"/>
                  <a:pt x="8954249" y="5290264"/>
                </a:cubicBezTo>
                <a:lnTo>
                  <a:pt x="8962389" y="5293563"/>
                </a:lnTo>
                <a:lnTo>
                  <a:pt x="8954250" y="5290264"/>
                </a:lnTo>
                <a:cubicBezTo>
                  <a:pt x="8947058" y="5285906"/>
                  <a:pt x="8940248" y="5280573"/>
                  <a:pt x="8934151" y="5275333"/>
                </a:cubicBezTo>
                <a:close/>
                <a:moveTo>
                  <a:pt x="2314816" y="5273737"/>
                </a:moveTo>
                <a:cubicBezTo>
                  <a:pt x="2309720" y="5274714"/>
                  <a:pt x="2304339" y="5276762"/>
                  <a:pt x="2300909" y="5279143"/>
                </a:cubicBezTo>
                <a:cubicBezTo>
                  <a:pt x="2267856" y="5302385"/>
                  <a:pt x="2242281" y="5314291"/>
                  <a:pt x="2216515" y="5314887"/>
                </a:cubicBezTo>
                <a:cubicBezTo>
                  <a:pt x="2242281" y="5314291"/>
                  <a:pt x="2267856" y="5302385"/>
                  <a:pt x="2300910" y="5279143"/>
                </a:cubicBezTo>
                <a:close/>
                <a:moveTo>
                  <a:pt x="1916629" y="5252000"/>
                </a:moveTo>
                <a:lnTo>
                  <a:pt x="1907132" y="5255330"/>
                </a:lnTo>
                <a:lnTo>
                  <a:pt x="1866619" y="5265015"/>
                </a:lnTo>
                <a:lnTo>
                  <a:pt x="1907133" y="5255330"/>
                </a:lnTo>
                <a:close/>
                <a:moveTo>
                  <a:pt x="2058204" y="5241232"/>
                </a:moveTo>
                <a:cubicBezTo>
                  <a:pt x="2076636" y="5242946"/>
                  <a:pt x="2095174" y="5243803"/>
                  <a:pt x="2108194" y="5255939"/>
                </a:cubicBezTo>
                <a:cubicBezTo>
                  <a:pt x="2095175" y="5243803"/>
                  <a:pt x="2076636" y="5242946"/>
                  <a:pt x="2058204" y="5241232"/>
                </a:cubicBezTo>
                <a:close/>
                <a:moveTo>
                  <a:pt x="0" y="0"/>
                </a:moveTo>
                <a:lnTo>
                  <a:pt x="12191456" y="0"/>
                </a:lnTo>
                <a:lnTo>
                  <a:pt x="12191456" y="873938"/>
                </a:lnTo>
                <a:lnTo>
                  <a:pt x="12192000" y="873938"/>
                </a:lnTo>
                <a:lnTo>
                  <a:pt x="12192000" y="3249107"/>
                </a:lnTo>
                <a:cubicBezTo>
                  <a:pt x="12192000" y="3264730"/>
                  <a:pt x="12192000" y="3274255"/>
                  <a:pt x="12192000" y="3283970"/>
                </a:cubicBezTo>
                <a:lnTo>
                  <a:pt x="12192000" y="3681702"/>
                </a:lnTo>
                <a:lnTo>
                  <a:pt x="12160947" y="3710323"/>
                </a:lnTo>
                <a:cubicBezTo>
                  <a:pt x="12118083" y="3731849"/>
                  <a:pt x="12072360" y="3751282"/>
                  <a:pt x="12026448" y="3770523"/>
                </a:cubicBezTo>
                <a:cubicBezTo>
                  <a:pt x="12013114" y="3776049"/>
                  <a:pt x="11998443" y="3779097"/>
                  <a:pt x="11986443" y="3786526"/>
                </a:cubicBezTo>
                <a:cubicBezTo>
                  <a:pt x="11931195" y="3820436"/>
                  <a:pt x="11877664" y="3857014"/>
                  <a:pt x="11821656" y="3889591"/>
                </a:cubicBezTo>
                <a:cubicBezTo>
                  <a:pt x="11763931" y="3923310"/>
                  <a:pt x="11712304" y="3963126"/>
                  <a:pt x="11672489" y="4017039"/>
                </a:cubicBezTo>
                <a:cubicBezTo>
                  <a:pt x="11635529" y="4067143"/>
                  <a:pt x="11599714" y="4118007"/>
                  <a:pt x="11562947" y="4168300"/>
                </a:cubicBezTo>
                <a:cubicBezTo>
                  <a:pt x="11553613" y="4181065"/>
                  <a:pt x="11545039" y="4196115"/>
                  <a:pt x="11532275" y="4204307"/>
                </a:cubicBezTo>
                <a:cubicBezTo>
                  <a:pt x="11505795" y="4221452"/>
                  <a:pt x="11476838" y="4235359"/>
                  <a:pt x="11448453" y="4249457"/>
                </a:cubicBezTo>
                <a:cubicBezTo>
                  <a:pt x="11424069" y="4261459"/>
                  <a:pt x="11398160" y="4270411"/>
                  <a:pt x="11374346" y="4283366"/>
                </a:cubicBezTo>
                <a:cubicBezTo>
                  <a:pt x="11355296" y="4293655"/>
                  <a:pt x="11338339" y="4307943"/>
                  <a:pt x="11320623" y="4320897"/>
                </a:cubicBezTo>
                <a:cubicBezTo>
                  <a:pt x="11305192" y="4332136"/>
                  <a:pt x="11288238" y="4341852"/>
                  <a:pt x="11275283" y="4355378"/>
                </a:cubicBezTo>
                <a:cubicBezTo>
                  <a:pt x="11243658" y="4388145"/>
                  <a:pt x="11211843" y="4420340"/>
                  <a:pt x="11172600" y="4444536"/>
                </a:cubicBezTo>
                <a:cubicBezTo>
                  <a:pt x="11133927" y="4468538"/>
                  <a:pt x="11097350" y="4495401"/>
                  <a:pt x="11058869" y="4519786"/>
                </a:cubicBezTo>
                <a:cubicBezTo>
                  <a:pt x="11021146" y="4543599"/>
                  <a:pt x="10987046" y="4569697"/>
                  <a:pt x="10967423" y="4611991"/>
                </a:cubicBezTo>
                <a:cubicBezTo>
                  <a:pt x="10958661" y="4630659"/>
                  <a:pt x="10946279" y="4651044"/>
                  <a:pt x="10929704" y="4661903"/>
                </a:cubicBezTo>
                <a:cubicBezTo>
                  <a:pt x="10906081" y="4677334"/>
                  <a:pt x="10876171" y="4682859"/>
                  <a:pt x="10850453" y="4696003"/>
                </a:cubicBezTo>
                <a:cubicBezTo>
                  <a:pt x="10820162" y="4711434"/>
                  <a:pt x="10785111" y="4724770"/>
                  <a:pt x="10764534" y="4749345"/>
                </a:cubicBezTo>
                <a:cubicBezTo>
                  <a:pt x="10746246" y="4771255"/>
                  <a:pt x="10727767" y="4788399"/>
                  <a:pt x="10703573" y="4802305"/>
                </a:cubicBezTo>
                <a:cubicBezTo>
                  <a:pt x="10686617" y="4812022"/>
                  <a:pt x="10674046" y="4829738"/>
                  <a:pt x="10656519" y="4837740"/>
                </a:cubicBezTo>
                <a:cubicBezTo>
                  <a:pt x="10633467" y="4848409"/>
                  <a:pt x="10610225" y="4856791"/>
                  <a:pt x="10590031" y="4873366"/>
                </a:cubicBezTo>
                <a:cubicBezTo>
                  <a:pt x="10569075" y="4890510"/>
                  <a:pt x="10545263" y="4904036"/>
                  <a:pt x="10523354" y="4920039"/>
                </a:cubicBezTo>
                <a:cubicBezTo>
                  <a:pt x="10511734" y="4928611"/>
                  <a:pt x="10502208" y="4939851"/>
                  <a:pt x="10490969" y="4948806"/>
                </a:cubicBezTo>
                <a:cubicBezTo>
                  <a:pt x="10470394" y="4965188"/>
                  <a:pt x="10449438" y="4981191"/>
                  <a:pt x="10428291" y="4996622"/>
                </a:cubicBezTo>
                <a:cubicBezTo>
                  <a:pt x="10407146" y="5012055"/>
                  <a:pt x="10386952" y="5029961"/>
                  <a:pt x="10363709" y="5041201"/>
                </a:cubicBezTo>
                <a:cubicBezTo>
                  <a:pt x="10324086" y="5060251"/>
                  <a:pt x="10280840" y="5071682"/>
                  <a:pt x="10242357" y="5092257"/>
                </a:cubicBezTo>
                <a:cubicBezTo>
                  <a:pt x="10203304" y="5113211"/>
                  <a:pt x="10166536" y="5139503"/>
                  <a:pt x="10131863" y="5167315"/>
                </a:cubicBezTo>
                <a:cubicBezTo>
                  <a:pt x="10104430" y="5189224"/>
                  <a:pt x="10078713" y="5210943"/>
                  <a:pt x="10044230" y="5222182"/>
                </a:cubicBezTo>
                <a:cubicBezTo>
                  <a:pt x="10024990" y="5228470"/>
                  <a:pt x="10004797" y="5242186"/>
                  <a:pt x="9993175" y="5258189"/>
                </a:cubicBezTo>
                <a:cubicBezTo>
                  <a:pt x="9968027" y="5293049"/>
                  <a:pt x="9935832" y="5317626"/>
                  <a:pt x="9899446" y="5338582"/>
                </a:cubicBezTo>
                <a:cubicBezTo>
                  <a:pt x="9850865" y="5366776"/>
                  <a:pt x="9802858" y="5395543"/>
                  <a:pt x="9754088" y="5423166"/>
                </a:cubicBezTo>
                <a:cubicBezTo>
                  <a:pt x="9725323" y="5439551"/>
                  <a:pt x="9696749" y="5456885"/>
                  <a:pt x="9666265" y="5468888"/>
                </a:cubicBezTo>
                <a:cubicBezTo>
                  <a:pt x="9603971" y="5493655"/>
                  <a:pt x="9540152" y="5514799"/>
                  <a:pt x="9477283" y="5537851"/>
                </a:cubicBezTo>
                <a:cubicBezTo>
                  <a:pt x="9456709" y="5545280"/>
                  <a:pt x="9437278" y="5555949"/>
                  <a:pt x="9416321" y="5562426"/>
                </a:cubicBezTo>
                <a:cubicBezTo>
                  <a:pt x="9393650" y="5569475"/>
                  <a:pt x="9369267" y="5571571"/>
                  <a:pt x="9346597" y="5578619"/>
                </a:cubicBezTo>
                <a:cubicBezTo>
                  <a:pt x="9308875" y="5590240"/>
                  <a:pt x="9272298" y="5605101"/>
                  <a:pt x="9234579" y="5616911"/>
                </a:cubicBezTo>
                <a:cubicBezTo>
                  <a:pt x="9161805" y="5639582"/>
                  <a:pt x="9088840" y="5661299"/>
                  <a:pt x="9015878" y="5682826"/>
                </a:cubicBezTo>
                <a:cubicBezTo>
                  <a:pt x="9000257" y="5687399"/>
                  <a:pt x="8983301" y="5687970"/>
                  <a:pt x="8967871" y="5692923"/>
                </a:cubicBezTo>
                <a:cubicBezTo>
                  <a:pt x="8926911" y="5706259"/>
                  <a:pt x="8886142" y="5720736"/>
                  <a:pt x="8845565" y="5735407"/>
                </a:cubicBezTo>
                <a:cubicBezTo>
                  <a:pt x="8820990" y="5744361"/>
                  <a:pt x="8796985" y="5755409"/>
                  <a:pt x="8772219" y="5763982"/>
                </a:cubicBezTo>
                <a:cubicBezTo>
                  <a:pt x="8752407" y="5770840"/>
                  <a:pt x="8732023" y="5776174"/>
                  <a:pt x="8711448" y="5780366"/>
                </a:cubicBezTo>
                <a:cubicBezTo>
                  <a:pt x="8693731" y="5783986"/>
                  <a:pt x="8675253" y="5783603"/>
                  <a:pt x="8657726" y="5787986"/>
                </a:cubicBezTo>
                <a:cubicBezTo>
                  <a:pt x="8610288" y="5799797"/>
                  <a:pt x="8563425" y="5813133"/>
                  <a:pt x="8516369" y="5825705"/>
                </a:cubicBezTo>
                <a:cubicBezTo>
                  <a:pt x="8497511" y="5830659"/>
                  <a:pt x="8478269" y="5834280"/>
                  <a:pt x="8459979" y="5840566"/>
                </a:cubicBezTo>
                <a:cubicBezTo>
                  <a:pt x="8411019" y="5857141"/>
                  <a:pt x="8362822" y="5875999"/>
                  <a:pt x="8313671" y="5891622"/>
                </a:cubicBezTo>
                <a:cubicBezTo>
                  <a:pt x="8272903" y="5904576"/>
                  <a:pt x="8230992" y="5913910"/>
                  <a:pt x="8189651" y="5925341"/>
                </a:cubicBezTo>
                <a:cubicBezTo>
                  <a:pt x="8172124" y="5930295"/>
                  <a:pt x="8155359" y="5937343"/>
                  <a:pt x="8137835" y="5941534"/>
                </a:cubicBezTo>
                <a:cubicBezTo>
                  <a:pt x="8098590" y="5951059"/>
                  <a:pt x="8058774" y="5959059"/>
                  <a:pt x="8019339" y="5968586"/>
                </a:cubicBezTo>
                <a:cubicBezTo>
                  <a:pt x="7996859" y="5974110"/>
                  <a:pt x="7975142" y="5984017"/>
                  <a:pt x="7952280" y="5987637"/>
                </a:cubicBezTo>
                <a:cubicBezTo>
                  <a:pt x="7897987" y="5996209"/>
                  <a:pt x="7843311" y="6002305"/>
                  <a:pt x="7788636" y="6009163"/>
                </a:cubicBezTo>
                <a:cubicBezTo>
                  <a:pt x="7732247" y="6016211"/>
                  <a:pt x="7676047" y="6023642"/>
                  <a:pt x="7619655" y="6029928"/>
                </a:cubicBezTo>
                <a:cubicBezTo>
                  <a:pt x="7588795" y="6033168"/>
                  <a:pt x="7557742" y="6033738"/>
                  <a:pt x="7526880" y="6036786"/>
                </a:cubicBezTo>
                <a:cubicBezTo>
                  <a:pt x="7499828" y="6039455"/>
                  <a:pt x="7472967" y="6044407"/>
                  <a:pt x="7445916" y="6047647"/>
                </a:cubicBezTo>
                <a:cubicBezTo>
                  <a:pt x="7422483" y="6050313"/>
                  <a:pt x="7398860" y="6051837"/>
                  <a:pt x="7375428" y="6054505"/>
                </a:cubicBezTo>
                <a:cubicBezTo>
                  <a:pt x="7337899" y="6058885"/>
                  <a:pt x="7300559" y="6063839"/>
                  <a:pt x="7263220" y="6068411"/>
                </a:cubicBezTo>
                <a:cubicBezTo>
                  <a:pt x="7247599" y="6070126"/>
                  <a:pt x="7231214" y="6074888"/>
                  <a:pt x="7216547" y="6072032"/>
                </a:cubicBezTo>
                <a:cubicBezTo>
                  <a:pt x="7179587" y="6064791"/>
                  <a:pt x="7143199" y="6066887"/>
                  <a:pt x="7106432" y="6071840"/>
                </a:cubicBezTo>
                <a:cubicBezTo>
                  <a:pt x="7093860" y="6073555"/>
                  <a:pt x="7080334" y="6073174"/>
                  <a:pt x="7068141" y="6069936"/>
                </a:cubicBezTo>
                <a:cubicBezTo>
                  <a:pt x="7043184" y="6063457"/>
                  <a:pt x="7018991" y="6054313"/>
                  <a:pt x="6994415" y="6046313"/>
                </a:cubicBezTo>
                <a:cubicBezTo>
                  <a:pt x="6991747" y="6045361"/>
                  <a:pt x="6988509" y="6045169"/>
                  <a:pt x="6985653" y="6044599"/>
                </a:cubicBezTo>
                <a:cubicBezTo>
                  <a:pt x="6969457" y="6041359"/>
                  <a:pt x="6953457" y="6038120"/>
                  <a:pt x="6937263" y="6035263"/>
                </a:cubicBezTo>
                <a:cubicBezTo>
                  <a:pt x="6928501" y="6033738"/>
                  <a:pt x="6919547" y="6033549"/>
                  <a:pt x="6910782" y="6032214"/>
                </a:cubicBezTo>
                <a:cubicBezTo>
                  <a:pt x="6876872" y="6026880"/>
                  <a:pt x="6839534" y="6035834"/>
                  <a:pt x="6810195" y="6012784"/>
                </a:cubicBezTo>
                <a:cubicBezTo>
                  <a:pt x="6791144" y="5997923"/>
                  <a:pt x="6772665" y="6001353"/>
                  <a:pt x="6752283" y="6003639"/>
                </a:cubicBezTo>
                <a:cubicBezTo>
                  <a:pt x="6736851" y="6005353"/>
                  <a:pt x="6721038" y="6004782"/>
                  <a:pt x="6705417" y="6004974"/>
                </a:cubicBezTo>
                <a:cubicBezTo>
                  <a:pt x="6677984" y="6005543"/>
                  <a:pt x="6650551" y="6005735"/>
                  <a:pt x="6623118" y="6006687"/>
                </a:cubicBezTo>
                <a:cubicBezTo>
                  <a:pt x="6614353" y="6007067"/>
                  <a:pt x="6605401" y="6011832"/>
                  <a:pt x="6596828" y="6011070"/>
                </a:cubicBezTo>
                <a:cubicBezTo>
                  <a:pt x="6557201" y="6007449"/>
                  <a:pt x="6517576" y="6001734"/>
                  <a:pt x="6477951" y="5998495"/>
                </a:cubicBezTo>
                <a:cubicBezTo>
                  <a:pt x="6455472" y="5996591"/>
                  <a:pt x="6432420" y="6000209"/>
                  <a:pt x="6410131" y="5997543"/>
                </a:cubicBezTo>
                <a:cubicBezTo>
                  <a:pt x="6384414" y="5994495"/>
                  <a:pt x="6359268" y="5986685"/>
                  <a:pt x="6333739" y="5981920"/>
                </a:cubicBezTo>
                <a:cubicBezTo>
                  <a:pt x="6326691" y="5980589"/>
                  <a:pt x="6318880" y="5982303"/>
                  <a:pt x="6311449" y="5982682"/>
                </a:cubicBezTo>
                <a:cubicBezTo>
                  <a:pt x="6303068" y="5983064"/>
                  <a:pt x="6294876" y="5983826"/>
                  <a:pt x="6286493" y="5984017"/>
                </a:cubicBezTo>
                <a:cubicBezTo>
                  <a:pt x="6260964" y="5984399"/>
                  <a:pt x="6235437" y="5983826"/>
                  <a:pt x="6209909" y="5985161"/>
                </a:cubicBezTo>
                <a:cubicBezTo>
                  <a:pt x="6194288" y="5985922"/>
                  <a:pt x="6177905" y="5993733"/>
                  <a:pt x="6163425" y="5990874"/>
                </a:cubicBezTo>
                <a:cubicBezTo>
                  <a:pt x="6133897" y="5985351"/>
                  <a:pt x="6104368" y="5997733"/>
                  <a:pt x="6074842" y="5987447"/>
                </a:cubicBezTo>
                <a:cubicBezTo>
                  <a:pt x="6065695" y="5984399"/>
                  <a:pt x="6053124" y="5992019"/>
                  <a:pt x="6042072" y="5992399"/>
                </a:cubicBezTo>
                <a:cubicBezTo>
                  <a:pt x="6014449" y="5993351"/>
                  <a:pt x="5986828" y="5993161"/>
                  <a:pt x="5959204" y="5992971"/>
                </a:cubicBezTo>
                <a:cubicBezTo>
                  <a:pt x="5934438" y="5992781"/>
                  <a:pt x="5908719" y="5995447"/>
                  <a:pt x="5884906" y="5990113"/>
                </a:cubicBezTo>
                <a:cubicBezTo>
                  <a:pt x="5859949" y="5984399"/>
                  <a:pt x="5837471" y="5985161"/>
                  <a:pt x="5813275" y="5991637"/>
                </a:cubicBezTo>
                <a:cubicBezTo>
                  <a:pt x="5796702" y="5996019"/>
                  <a:pt x="5779174" y="5996591"/>
                  <a:pt x="5762029" y="5997923"/>
                </a:cubicBezTo>
                <a:cubicBezTo>
                  <a:pt x="5743551" y="5999447"/>
                  <a:pt x="5723166" y="5995447"/>
                  <a:pt x="5706401" y="6001734"/>
                </a:cubicBezTo>
                <a:cubicBezTo>
                  <a:pt x="5656488" y="6020403"/>
                  <a:pt x="5605244" y="6024403"/>
                  <a:pt x="5553045" y="6024403"/>
                </a:cubicBezTo>
                <a:cubicBezTo>
                  <a:pt x="5543518" y="6024403"/>
                  <a:pt x="5533802" y="6021738"/>
                  <a:pt x="5524660" y="6018880"/>
                </a:cubicBezTo>
                <a:cubicBezTo>
                  <a:pt x="5471316" y="6001734"/>
                  <a:pt x="5417784" y="6003257"/>
                  <a:pt x="5363491" y="6013736"/>
                </a:cubicBezTo>
                <a:cubicBezTo>
                  <a:pt x="5352250" y="6016022"/>
                  <a:pt x="5339677" y="6016403"/>
                  <a:pt x="5328438" y="6014118"/>
                </a:cubicBezTo>
                <a:cubicBezTo>
                  <a:pt x="5296812" y="6007449"/>
                  <a:pt x="5266141" y="5996399"/>
                  <a:pt x="5234326" y="5991637"/>
                </a:cubicBezTo>
                <a:cubicBezTo>
                  <a:pt x="5181748" y="5983826"/>
                  <a:pt x="5136216" y="6010115"/>
                  <a:pt x="5089162" y="6027262"/>
                </a:cubicBezTo>
                <a:cubicBezTo>
                  <a:pt x="5044391" y="6043455"/>
                  <a:pt x="5006292" y="6080032"/>
                  <a:pt x="4953328" y="6071840"/>
                </a:cubicBezTo>
                <a:cubicBezTo>
                  <a:pt x="4947996" y="6071078"/>
                  <a:pt x="4942089" y="6076222"/>
                  <a:pt x="4936184" y="6077555"/>
                </a:cubicBezTo>
                <a:cubicBezTo>
                  <a:pt x="4919991" y="6081176"/>
                  <a:pt x="4903799" y="6085555"/>
                  <a:pt x="4887415" y="6087272"/>
                </a:cubicBezTo>
                <a:cubicBezTo>
                  <a:pt x="4867412" y="6089558"/>
                  <a:pt x="4847027" y="6088797"/>
                  <a:pt x="4827024" y="6090701"/>
                </a:cubicBezTo>
                <a:cubicBezTo>
                  <a:pt x="4814165" y="6091844"/>
                  <a:pt x="4801401" y="6093939"/>
                  <a:pt x="4788661" y="6095749"/>
                </a:cubicBezTo>
                <a:lnTo>
                  <a:pt x="4785776" y="6096000"/>
                </a:lnTo>
                <a:lnTo>
                  <a:pt x="4726469" y="6096000"/>
                </a:lnTo>
                <a:lnTo>
                  <a:pt x="4719697" y="6095130"/>
                </a:lnTo>
                <a:cubicBezTo>
                  <a:pt x="4709481" y="6092939"/>
                  <a:pt x="4699289" y="6090320"/>
                  <a:pt x="4689098" y="6088605"/>
                </a:cubicBezTo>
                <a:cubicBezTo>
                  <a:pt x="4660331" y="6083842"/>
                  <a:pt x="4628705" y="6085176"/>
                  <a:pt x="4603368" y="6072984"/>
                </a:cubicBezTo>
                <a:cubicBezTo>
                  <a:pt x="4576318" y="6060029"/>
                  <a:pt x="4550599" y="6054123"/>
                  <a:pt x="4522596" y="6058123"/>
                </a:cubicBezTo>
                <a:cubicBezTo>
                  <a:pt x="4513260" y="6059457"/>
                  <a:pt x="4501257" y="6067459"/>
                  <a:pt x="4497068" y="6075649"/>
                </a:cubicBezTo>
                <a:cubicBezTo>
                  <a:pt x="4487731" y="6093938"/>
                  <a:pt x="4474969" y="6097178"/>
                  <a:pt x="4457632" y="6090890"/>
                </a:cubicBezTo>
                <a:cubicBezTo>
                  <a:pt x="4442581" y="6085555"/>
                  <a:pt x="4424104" y="6082890"/>
                  <a:pt x="4413817" y="6072601"/>
                </a:cubicBezTo>
                <a:cubicBezTo>
                  <a:pt x="4384668" y="6043455"/>
                  <a:pt x="4347518" y="6042503"/>
                  <a:pt x="4311323" y="6034693"/>
                </a:cubicBezTo>
                <a:cubicBezTo>
                  <a:pt x="4289227" y="6029928"/>
                  <a:pt x="4268649" y="6029738"/>
                  <a:pt x="4246551" y="6032976"/>
                </a:cubicBezTo>
                <a:cubicBezTo>
                  <a:pt x="4198546" y="6040216"/>
                  <a:pt x="4151870" y="6029928"/>
                  <a:pt x="4105766" y="6016784"/>
                </a:cubicBezTo>
                <a:cubicBezTo>
                  <a:pt x="4075285" y="6008022"/>
                  <a:pt x="4044043" y="6002687"/>
                  <a:pt x="4013753" y="5993733"/>
                </a:cubicBezTo>
                <a:cubicBezTo>
                  <a:pt x="3991083" y="5986874"/>
                  <a:pt x="3968414" y="5978682"/>
                  <a:pt x="3947648" y="5967634"/>
                </a:cubicBezTo>
                <a:cubicBezTo>
                  <a:pt x="3917546" y="5951440"/>
                  <a:pt x="3891259" y="5927055"/>
                  <a:pt x="3852966" y="5933533"/>
                </a:cubicBezTo>
                <a:cubicBezTo>
                  <a:pt x="3819245" y="5939247"/>
                  <a:pt x="3788766" y="5927247"/>
                  <a:pt x="3757902" y="5915816"/>
                </a:cubicBezTo>
                <a:cubicBezTo>
                  <a:pt x="3735231" y="5907434"/>
                  <a:pt x="3712565" y="5898859"/>
                  <a:pt x="3689131" y="5893526"/>
                </a:cubicBezTo>
                <a:cubicBezTo>
                  <a:pt x="3661315" y="5887239"/>
                  <a:pt x="3629882" y="5889907"/>
                  <a:pt x="3605116" y="5878285"/>
                </a:cubicBezTo>
                <a:cubicBezTo>
                  <a:pt x="3579206" y="5866093"/>
                  <a:pt x="3557682" y="5874285"/>
                  <a:pt x="3534629" y="5877715"/>
                </a:cubicBezTo>
                <a:cubicBezTo>
                  <a:pt x="3497862" y="5883049"/>
                  <a:pt x="3461282" y="5892955"/>
                  <a:pt x="3424135" y="5880382"/>
                </a:cubicBezTo>
                <a:cubicBezTo>
                  <a:pt x="3378986" y="5865141"/>
                  <a:pt x="3334216" y="5848758"/>
                  <a:pt x="3288877" y="5834280"/>
                </a:cubicBezTo>
                <a:cubicBezTo>
                  <a:pt x="3271348" y="5828753"/>
                  <a:pt x="3252492" y="5826467"/>
                  <a:pt x="3234202" y="5823991"/>
                </a:cubicBezTo>
                <a:cubicBezTo>
                  <a:pt x="3216867" y="5821895"/>
                  <a:pt x="3196102" y="5827230"/>
                  <a:pt x="3182763" y="5819229"/>
                </a:cubicBezTo>
                <a:cubicBezTo>
                  <a:pt x="3148472" y="5798655"/>
                  <a:pt x="3113231" y="5788558"/>
                  <a:pt x="3073604" y="5788558"/>
                </a:cubicBezTo>
                <a:cubicBezTo>
                  <a:pt x="3058743" y="5788558"/>
                  <a:pt x="3044264" y="5779984"/>
                  <a:pt x="3029216" y="5778459"/>
                </a:cubicBezTo>
                <a:cubicBezTo>
                  <a:pt x="3008639" y="5776555"/>
                  <a:pt x="2985016" y="5771411"/>
                  <a:pt x="2967110" y="5778651"/>
                </a:cubicBezTo>
                <a:cubicBezTo>
                  <a:pt x="2925008" y="5795797"/>
                  <a:pt x="2890910" y="5781507"/>
                  <a:pt x="2854140" y="5764553"/>
                </a:cubicBezTo>
                <a:cubicBezTo>
                  <a:pt x="2817943" y="5747789"/>
                  <a:pt x="2779842" y="5734455"/>
                  <a:pt x="2741360" y="5723403"/>
                </a:cubicBezTo>
                <a:cubicBezTo>
                  <a:pt x="2726882" y="5719403"/>
                  <a:pt x="2709548" y="5726072"/>
                  <a:pt x="2693543" y="5727405"/>
                </a:cubicBezTo>
                <a:cubicBezTo>
                  <a:pt x="2687827" y="5727786"/>
                  <a:pt x="2681540" y="5728358"/>
                  <a:pt x="2676398" y="5726453"/>
                </a:cubicBezTo>
                <a:cubicBezTo>
                  <a:pt x="2626677" y="5708163"/>
                  <a:pt x="2576191" y="5694257"/>
                  <a:pt x="2522279" y="5703782"/>
                </a:cubicBezTo>
                <a:cubicBezTo>
                  <a:pt x="2517327" y="5704735"/>
                  <a:pt x="2511800" y="5702639"/>
                  <a:pt x="2506847" y="5701305"/>
                </a:cubicBezTo>
                <a:cubicBezTo>
                  <a:pt x="2482652" y="5694447"/>
                  <a:pt x="2459029" y="5683589"/>
                  <a:pt x="2434456" y="5681112"/>
                </a:cubicBezTo>
                <a:cubicBezTo>
                  <a:pt x="2373874" y="5675016"/>
                  <a:pt x="2312915" y="5672538"/>
                  <a:pt x="2251948" y="5668538"/>
                </a:cubicBezTo>
                <a:cubicBezTo>
                  <a:pt x="2248138" y="5668349"/>
                  <a:pt x="2244137" y="5668349"/>
                  <a:pt x="2240710" y="5667014"/>
                </a:cubicBezTo>
                <a:cubicBezTo>
                  <a:pt x="2218229" y="5658822"/>
                  <a:pt x="2198608" y="5661490"/>
                  <a:pt x="2179556" y="5677111"/>
                </a:cubicBezTo>
                <a:cubicBezTo>
                  <a:pt x="2171173" y="5683969"/>
                  <a:pt x="2159743" y="5687589"/>
                  <a:pt x="2149267" y="5691399"/>
                </a:cubicBezTo>
                <a:cubicBezTo>
                  <a:pt x="2133834" y="5697115"/>
                  <a:pt x="2118023" y="5702639"/>
                  <a:pt x="2102021" y="5706259"/>
                </a:cubicBezTo>
                <a:cubicBezTo>
                  <a:pt x="2086208" y="5709688"/>
                  <a:pt x="2069254" y="5714449"/>
                  <a:pt x="2054013" y="5711784"/>
                </a:cubicBezTo>
                <a:cubicBezTo>
                  <a:pt x="2026581" y="5707022"/>
                  <a:pt x="2000479" y="5696353"/>
                  <a:pt x="1973429" y="5689303"/>
                </a:cubicBezTo>
                <a:cubicBezTo>
                  <a:pt x="1964094" y="5686826"/>
                  <a:pt x="1953806" y="5687209"/>
                  <a:pt x="1944092" y="5687017"/>
                </a:cubicBezTo>
                <a:cubicBezTo>
                  <a:pt x="1921800" y="5686447"/>
                  <a:pt x="1898940" y="5691971"/>
                  <a:pt x="1878748" y="5676159"/>
                </a:cubicBezTo>
                <a:cubicBezTo>
                  <a:pt x="1860079" y="5661299"/>
                  <a:pt x="1841216" y="5665680"/>
                  <a:pt x="1821596" y="5676920"/>
                </a:cubicBezTo>
                <a:cubicBezTo>
                  <a:pt x="1807497" y="5684922"/>
                  <a:pt x="1791496" y="5691209"/>
                  <a:pt x="1775684" y="5694257"/>
                </a:cubicBezTo>
                <a:cubicBezTo>
                  <a:pt x="1753965" y="5698447"/>
                  <a:pt x="1732439" y="5700163"/>
                  <a:pt x="1709006" y="5697685"/>
                </a:cubicBezTo>
                <a:cubicBezTo>
                  <a:pt x="1692431" y="5695971"/>
                  <a:pt x="1678904" y="5695209"/>
                  <a:pt x="1665950" y="5685113"/>
                </a:cubicBezTo>
                <a:cubicBezTo>
                  <a:pt x="1663856" y="5683589"/>
                  <a:pt x="1660046" y="5683207"/>
                  <a:pt x="1657188" y="5683399"/>
                </a:cubicBezTo>
                <a:cubicBezTo>
                  <a:pt x="1619658" y="5686637"/>
                  <a:pt x="1582510" y="5684922"/>
                  <a:pt x="1544598" y="5682634"/>
                </a:cubicBezTo>
                <a:cubicBezTo>
                  <a:pt x="1496403" y="5679589"/>
                  <a:pt x="1445725" y="5688541"/>
                  <a:pt x="1404006" y="5720546"/>
                </a:cubicBezTo>
                <a:cubicBezTo>
                  <a:pt x="1397909" y="5725310"/>
                  <a:pt x="1388765" y="5727405"/>
                  <a:pt x="1380762" y="5728549"/>
                </a:cubicBezTo>
                <a:cubicBezTo>
                  <a:pt x="1343044" y="5733501"/>
                  <a:pt x="1305132" y="5736930"/>
                  <a:pt x="1267411" y="5742455"/>
                </a:cubicBezTo>
                <a:cubicBezTo>
                  <a:pt x="1246837" y="5745503"/>
                  <a:pt x="1225310" y="5748170"/>
                  <a:pt x="1206641" y="5756553"/>
                </a:cubicBezTo>
                <a:cubicBezTo>
                  <a:pt x="1188354" y="5764743"/>
                  <a:pt x="1173681" y="5774459"/>
                  <a:pt x="1162823" y="5757315"/>
                </a:cubicBezTo>
                <a:cubicBezTo>
                  <a:pt x="1143394" y="5766459"/>
                  <a:pt x="1126437" y="5774080"/>
                  <a:pt x="1109865" y="5782270"/>
                </a:cubicBezTo>
                <a:cubicBezTo>
                  <a:pt x="1103767" y="5785318"/>
                  <a:pt x="1098623" y="5790272"/>
                  <a:pt x="1092527" y="5793130"/>
                </a:cubicBezTo>
                <a:cubicBezTo>
                  <a:pt x="1086048" y="5796178"/>
                  <a:pt x="1078810" y="5798082"/>
                  <a:pt x="1071762" y="5799607"/>
                </a:cubicBezTo>
                <a:cubicBezTo>
                  <a:pt x="1040327" y="5806465"/>
                  <a:pt x="1008894" y="5812751"/>
                  <a:pt x="977653" y="5820182"/>
                </a:cubicBezTo>
                <a:cubicBezTo>
                  <a:pt x="971554" y="5821705"/>
                  <a:pt x="966411" y="5827801"/>
                  <a:pt x="960887" y="5831801"/>
                </a:cubicBezTo>
                <a:cubicBezTo>
                  <a:pt x="957266" y="5834470"/>
                  <a:pt x="953648" y="5838470"/>
                  <a:pt x="949646" y="5839042"/>
                </a:cubicBezTo>
                <a:cubicBezTo>
                  <a:pt x="919165" y="5843614"/>
                  <a:pt x="888877" y="5848949"/>
                  <a:pt x="858205" y="5851234"/>
                </a:cubicBezTo>
                <a:cubicBezTo>
                  <a:pt x="832486" y="5853138"/>
                  <a:pt x="807719" y="5852568"/>
                  <a:pt x="801053" y="5885715"/>
                </a:cubicBezTo>
                <a:cubicBezTo>
                  <a:pt x="799909" y="5891432"/>
                  <a:pt x="791717" y="5897528"/>
                  <a:pt x="785432" y="5900384"/>
                </a:cubicBezTo>
                <a:cubicBezTo>
                  <a:pt x="767524" y="5908576"/>
                  <a:pt x="748471" y="5914101"/>
                  <a:pt x="730754" y="5922482"/>
                </a:cubicBezTo>
                <a:cubicBezTo>
                  <a:pt x="672650" y="5950488"/>
                  <a:pt x="611880" y="5968205"/>
                  <a:pt x="546917" y="5964966"/>
                </a:cubicBezTo>
                <a:cubicBezTo>
                  <a:pt x="526724" y="5964014"/>
                  <a:pt x="507102" y="5953726"/>
                  <a:pt x="494337" y="5949915"/>
                </a:cubicBezTo>
                <a:cubicBezTo>
                  <a:pt x="457572" y="5964966"/>
                  <a:pt x="426709" y="5979445"/>
                  <a:pt x="394511" y="5990303"/>
                </a:cubicBezTo>
                <a:cubicBezTo>
                  <a:pt x="366127" y="6000019"/>
                  <a:pt x="336408" y="6006115"/>
                  <a:pt x="307259" y="6013163"/>
                </a:cubicBezTo>
                <a:cubicBezTo>
                  <a:pt x="296590" y="6015832"/>
                  <a:pt x="285732" y="6017355"/>
                  <a:pt x="274873" y="6018690"/>
                </a:cubicBezTo>
                <a:cubicBezTo>
                  <a:pt x="240965" y="6022880"/>
                  <a:pt x="205529" y="6012784"/>
                  <a:pt x="172384" y="6028786"/>
                </a:cubicBezTo>
                <a:cubicBezTo>
                  <a:pt x="155046" y="6037168"/>
                  <a:pt x="137898" y="6047265"/>
                  <a:pt x="119613" y="6051647"/>
                </a:cubicBezTo>
                <a:cubicBezTo>
                  <a:pt x="99990" y="6056409"/>
                  <a:pt x="80794" y="6063839"/>
                  <a:pt x="61197" y="6069150"/>
                </a:cubicBezTo>
                <a:lnTo>
                  <a:pt x="544" y="6073921"/>
                </a:lnTo>
                <a:lnTo>
                  <a:pt x="544" y="5946682"/>
                </a:lnTo>
                <a:lnTo>
                  <a:pt x="0" y="5946682"/>
                </a:lnTo>
                <a:lnTo>
                  <a:pt x="0" y="1335314"/>
                </a:lnTo>
                <a:lnTo>
                  <a:pt x="0" y="873938"/>
                </a:lnTo>
                <a:close/>
              </a:path>
            </a:pathLst>
          </a:custGeom>
          <a:noFill/>
          <a:effectLst>
            <a:outerShdw blurRad="381000" dist="152400" dir="5400000" algn="t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Rectangle 41">
            <a:extLst>
              <a:ext uri="{FF2B5EF4-FFF2-40B4-BE49-F238E27FC236}">
                <a16:creationId xmlns:a16="http://schemas.microsoft.com/office/drawing/2014/main" id="{9B37791B-B040-4694-BFDC-8DD132D86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8350" cy="6038850"/>
          </a:xfrm>
          <a:custGeom>
            <a:avLst/>
            <a:gdLst>
              <a:gd name="connsiteX0" fmla="*/ 0 w 12192000"/>
              <a:gd name="connsiteY0" fmla="*/ 0 h 5835650"/>
              <a:gd name="connsiteX1" fmla="*/ 12192000 w 12192000"/>
              <a:gd name="connsiteY1" fmla="*/ 0 h 5835650"/>
              <a:gd name="connsiteX2" fmla="*/ 12192000 w 12192000"/>
              <a:gd name="connsiteY2" fmla="*/ 5835650 h 5835650"/>
              <a:gd name="connsiteX3" fmla="*/ 0 w 12192000"/>
              <a:gd name="connsiteY3" fmla="*/ 5835650 h 5835650"/>
              <a:gd name="connsiteX4" fmla="*/ 0 w 12192000"/>
              <a:gd name="connsiteY4" fmla="*/ 0 h 5835650"/>
              <a:gd name="connsiteX0" fmla="*/ 0 w 12198350"/>
              <a:gd name="connsiteY0" fmla="*/ 0 h 5835650"/>
              <a:gd name="connsiteX1" fmla="*/ 12192000 w 12198350"/>
              <a:gd name="connsiteY1" fmla="*/ 0 h 5835650"/>
              <a:gd name="connsiteX2" fmla="*/ 12198350 w 12198350"/>
              <a:gd name="connsiteY2" fmla="*/ 3505200 h 5835650"/>
              <a:gd name="connsiteX3" fmla="*/ 12192000 w 12198350"/>
              <a:gd name="connsiteY3" fmla="*/ 5835650 h 5835650"/>
              <a:gd name="connsiteX4" fmla="*/ 0 w 12198350"/>
              <a:gd name="connsiteY4" fmla="*/ 5835650 h 5835650"/>
              <a:gd name="connsiteX5" fmla="*/ 0 w 12198350"/>
              <a:gd name="connsiteY5" fmla="*/ 0 h 5835650"/>
              <a:gd name="connsiteX0" fmla="*/ 0 w 12198350"/>
              <a:gd name="connsiteY0" fmla="*/ 0 h 5835650"/>
              <a:gd name="connsiteX1" fmla="*/ 12192000 w 12198350"/>
              <a:gd name="connsiteY1" fmla="*/ 0 h 5835650"/>
              <a:gd name="connsiteX2" fmla="*/ 12198350 w 12198350"/>
              <a:gd name="connsiteY2" fmla="*/ 3505200 h 5835650"/>
              <a:gd name="connsiteX3" fmla="*/ 12192000 w 12198350"/>
              <a:gd name="connsiteY3" fmla="*/ 5835650 h 5835650"/>
              <a:gd name="connsiteX4" fmla="*/ 5060950 w 12198350"/>
              <a:gd name="connsiteY4" fmla="*/ 5835650 h 5835650"/>
              <a:gd name="connsiteX5" fmla="*/ 0 w 12198350"/>
              <a:gd name="connsiteY5" fmla="*/ 5835650 h 5835650"/>
              <a:gd name="connsiteX6" fmla="*/ 0 w 12198350"/>
              <a:gd name="connsiteY6" fmla="*/ 0 h 5835650"/>
              <a:gd name="connsiteX0" fmla="*/ 0 w 12198350"/>
              <a:gd name="connsiteY0" fmla="*/ 0 h 5835650"/>
              <a:gd name="connsiteX1" fmla="*/ 12192000 w 12198350"/>
              <a:gd name="connsiteY1" fmla="*/ 0 h 5835650"/>
              <a:gd name="connsiteX2" fmla="*/ 12198350 w 12198350"/>
              <a:gd name="connsiteY2" fmla="*/ 3505200 h 5835650"/>
              <a:gd name="connsiteX3" fmla="*/ 12192000 w 12198350"/>
              <a:gd name="connsiteY3" fmla="*/ 5835650 h 5835650"/>
              <a:gd name="connsiteX4" fmla="*/ 5060950 w 12198350"/>
              <a:gd name="connsiteY4" fmla="*/ 5835650 h 5835650"/>
              <a:gd name="connsiteX5" fmla="*/ 1822450 w 12198350"/>
              <a:gd name="connsiteY5" fmla="*/ 5829300 h 5835650"/>
              <a:gd name="connsiteX6" fmla="*/ 0 w 12198350"/>
              <a:gd name="connsiteY6" fmla="*/ 5835650 h 5835650"/>
              <a:gd name="connsiteX7" fmla="*/ 0 w 12198350"/>
              <a:gd name="connsiteY7" fmla="*/ 0 h 5835650"/>
              <a:gd name="connsiteX0" fmla="*/ 0 w 12198350"/>
              <a:gd name="connsiteY0" fmla="*/ 0 h 5835650"/>
              <a:gd name="connsiteX1" fmla="*/ 12192000 w 12198350"/>
              <a:gd name="connsiteY1" fmla="*/ 0 h 5835650"/>
              <a:gd name="connsiteX2" fmla="*/ 12198350 w 12198350"/>
              <a:gd name="connsiteY2" fmla="*/ 3505200 h 5835650"/>
              <a:gd name="connsiteX3" fmla="*/ 12192000 w 12198350"/>
              <a:gd name="connsiteY3" fmla="*/ 5835650 h 5835650"/>
              <a:gd name="connsiteX4" fmla="*/ 5060950 w 12198350"/>
              <a:gd name="connsiteY4" fmla="*/ 5835650 h 5835650"/>
              <a:gd name="connsiteX5" fmla="*/ 1727200 w 12198350"/>
              <a:gd name="connsiteY5" fmla="*/ 5486400 h 5835650"/>
              <a:gd name="connsiteX6" fmla="*/ 0 w 12198350"/>
              <a:gd name="connsiteY6" fmla="*/ 5835650 h 5835650"/>
              <a:gd name="connsiteX7" fmla="*/ 0 w 12198350"/>
              <a:gd name="connsiteY7" fmla="*/ 0 h 5835650"/>
              <a:gd name="connsiteX0" fmla="*/ 0 w 12198350"/>
              <a:gd name="connsiteY0" fmla="*/ 0 h 5835650"/>
              <a:gd name="connsiteX1" fmla="*/ 12192000 w 12198350"/>
              <a:gd name="connsiteY1" fmla="*/ 0 h 5835650"/>
              <a:gd name="connsiteX2" fmla="*/ 12198350 w 12198350"/>
              <a:gd name="connsiteY2" fmla="*/ 3505200 h 5835650"/>
              <a:gd name="connsiteX3" fmla="*/ 12192000 w 12198350"/>
              <a:gd name="connsiteY3" fmla="*/ 5835650 h 5835650"/>
              <a:gd name="connsiteX4" fmla="*/ 5060950 w 12198350"/>
              <a:gd name="connsiteY4" fmla="*/ 5835650 h 5835650"/>
              <a:gd name="connsiteX5" fmla="*/ 3854450 w 12198350"/>
              <a:gd name="connsiteY5" fmla="*/ 5695950 h 5835650"/>
              <a:gd name="connsiteX6" fmla="*/ 1727200 w 12198350"/>
              <a:gd name="connsiteY6" fmla="*/ 5486400 h 5835650"/>
              <a:gd name="connsiteX7" fmla="*/ 0 w 12198350"/>
              <a:gd name="connsiteY7" fmla="*/ 5835650 h 5835650"/>
              <a:gd name="connsiteX8" fmla="*/ 0 w 12198350"/>
              <a:gd name="connsiteY8" fmla="*/ 0 h 5835650"/>
              <a:gd name="connsiteX0" fmla="*/ 0 w 12198350"/>
              <a:gd name="connsiteY0" fmla="*/ 0 h 5842000"/>
              <a:gd name="connsiteX1" fmla="*/ 12192000 w 12198350"/>
              <a:gd name="connsiteY1" fmla="*/ 0 h 5842000"/>
              <a:gd name="connsiteX2" fmla="*/ 12198350 w 12198350"/>
              <a:gd name="connsiteY2" fmla="*/ 3505200 h 5842000"/>
              <a:gd name="connsiteX3" fmla="*/ 12192000 w 12198350"/>
              <a:gd name="connsiteY3" fmla="*/ 5835650 h 5842000"/>
              <a:gd name="connsiteX4" fmla="*/ 5060950 w 12198350"/>
              <a:gd name="connsiteY4" fmla="*/ 5835650 h 5842000"/>
              <a:gd name="connsiteX5" fmla="*/ 3663950 w 12198350"/>
              <a:gd name="connsiteY5" fmla="*/ 5842000 h 5842000"/>
              <a:gd name="connsiteX6" fmla="*/ 1727200 w 12198350"/>
              <a:gd name="connsiteY6" fmla="*/ 5486400 h 5842000"/>
              <a:gd name="connsiteX7" fmla="*/ 0 w 12198350"/>
              <a:gd name="connsiteY7" fmla="*/ 5835650 h 5842000"/>
              <a:gd name="connsiteX8" fmla="*/ 0 w 12198350"/>
              <a:gd name="connsiteY8" fmla="*/ 0 h 5842000"/>
              <a:gd name="connsiteX0" fmla="*/ 0 w 12198350"/>
              <a:gd name="connsiteY0" fmla="*/ 0 h 5924550"/>
              <a:gd name="connsiteX1" fmla="*/ 12192000 w 12198350"/>
              <a:gd name="connsiteY1" fmla="*/ 0 h 5924550"/>
              <a:gd name="connsiteX2" fmla="*/ 12198350 w 12198350"/>
              <a:gd name="connsiteY2" fmla="*/ 3505200 h 5924550"/>
              <a:gd name="connsiteX3" fmla="*/ 12192000 w 12198350"/>
              <a:gd name="connsiteY3" fmla="*/ 5835650 h 5924550"/>
              <a:gd name="connsiteX4" fmla="*/ 4883150 w 12198350"/>
              <a:gd name="connsiteY4" fmla="*/ 5924550 h 5924550"/>
              <a:gd name="connsiteX5" fmla="*/ 3663950 w 12198350"/>
              <a:gd name="connsiteY5" fmla="*/ 5842000 h 5924550"/>
              <a:gd name="connsiteX6" fmla="*/ 1727200 w 12198350"/>
              <a:gd name="connsiteY6" fmla="*/ 5486400 h 5924550"/>
              <a:gd name="connsiteX7" fmla="*/ 0 w 12198350"/>
              <a:gd name="connsiteY7" fmla="*/ 5835650 h 5924550"/>
              <a:gd name="connsiteX8" fmla="*/ 0 w 12198350"/>
              <a:gd name="connsiteY8" fmla="*/ 0 h 5924550"/>
              <a:gd name="connsiteX0" fmla="*/ 0 w 12198350"/>
              <a:gd name="connsiteY0" fmla="*/ 0 h 5924550"/>
              <a:gd name="connsiteX1" fmla="*/ 12192000 w 12198350"/>
              <a:gd name="connsiteY1" fmla="*/ 0 h 5924550"/>
              <a:gd name="connsiteX2" fmla="*/ 12198350 w 12198350"/>
              <a:gd name="connsiteY2" fmla="*/ 3505200 h 5924550"/>
              <a:gd name="connsiteX3" fmla="*/ 12192000 w 12198350"/>
              <a:gd name="connsiteY3" fmla="*/ 5835650 h 5924550"/>
              <a:gd name="connsiteX4" fmla="*/ 8318500 w 12198350"/>
              <a:gd name="connsiteY4" fmla="*/ 5867400 h 5924550"/>
              <a:gd name="connsiteX5" fmla="*/ 4883150 w 12198350"/>
              <a:gd name="connsiteY5" fmla="*/ 5924550 h 5924550"/>
              <a:gd name="connsiteX6" fmla="*/ 3663950 w 12198350"/>
              <a:gd name="connsiteY6" fmla="*/ 5842000 h 5924550"/>
              <a:gd name="connsiteX7" fmla="*/ 1727200 w 12198350"/>
              <a:gd name="connsiteY7" fmla="*/ 5486400 h 5924550"/>
              <a:gd name="connsiteX8" fmla="*/ 0 w 12198350"/>
              <a:gd name="connsiteY8" fmla="*/ 5835650 h 5924550"/>
              <a:gd name="connsiteX9" fmla="*/ 0 w 12198350"/>
              <a:gd name="connsiteY9" fmla="*/ 0 h 5924550"/>
              <a:gd name="connsiteX0" fmla="*/ 0 w 12198350"/>
              <a:gd name="connsiteY0" fmla="*/ 0 h 6038850"/>
              <a:gd name="connsiteX1" fmla="*/ 12192000 w 12198350"/>
              <a:gd name="connsiteY1" fmla="*/ 0 h 6038850"/>
              <a:gd name="connsiteX2" fmla="*/ 12198350 w 12198350"/>
              <a:gd name="connsiteY2" fmla="*/ 3505200 h 6038850"/>
              <a:gd name="connsiteX3" fmla="*/ 12192000 w 12198350"/>
              <a:gd name="connsiteY3" fmla="*/ 5835650 h 6038850"/>
              <a:gd name="connsiteX4" fmla="*/ 7219950 w 12198350"/>
              <a:gd name="connsiteY4" fmla="*/ 6038850 h 6038850"/>
              <a:gd name="connsiteX5" fmla="*/ 4883150 w 12198350"/>
              <a:gd name="connsiteY5" fmla="*/ 5924550 h 6038850"/>
              <a:gd name="connsiteX6" fmla="*/ 3663950 w 12198350"/>
              <a:gd name="connsiteY6" fmla="*/ 5842000 h 6038850"/>
              <a:gd name="connsiteX7" fmla="*/ 1727200 w 12198350"/>
              <a:gd name="connsiteY7" fmla="*/ 5486400 h 6038850"/>
              <a:gd name="connsiteX8" fmla="*/ 0 w 12198350"/>
              <a:gd name="connsiteY8" fmla="*/ 5835650 h 6038850"/>
              <a:gd name="connsiteX9" fmla="*/ 0 w 12198350"/>
              <a:gd name="connsiteY9" fmla="*/ 0 h 6038850"/>
              <a:gd name="connsiteX0" fmla="*/ 0 w 12198350"/>
              <a:gd name="connsiteY0" fmla="*/ 0 h 6038850"/>
              <a:gd name="connsiteX1" fmla="*/ 12192000 w 12198350"/>
              <a:gd name="connsiteY1" fmla="*/ 0 h 6038850"/>
              <a:gd name="connsiteX2" fmla="*/ 12198350 w 12198350"/>
              <a:gd name="connsiteY2" fmla="*/ 3505200 h 6038850"/>
              <a:gd name="connsiteX3" fmla="*/ 12192000 w 12198350"/>
              <a:gd name="connsiteY3" fmla="*/ 5835650 h 6038850"/>
              <a:gd name="connsiteX4" fmla="*/ 9766300 w 12198350"/>
              <a:gd name="connsiteY4" fmla="*/ 5924550 h 6038850"/>
              <a:gd name="connsiteX5" fmla="*/ 7219950 w 12198350"/>
              <a:gd name="connsiteY5" fmla="*/ 6038850 h 6038850"/>
              <a:gd name="connsiteX6" fmla="*/ 4883150 w 12198350"/>
              <a:gd name="connsiteY6" fmla="*/ 5924550 h 6038850"/>
              <a:gd name="connsiteX7" fmla="*/ 3663950 w 12198350"/>
              <a:gd name="connsiteY7" fmla="*/ 5842000 h 6038850"/>
              <a:gd name="connsiteX8" fmla="*/ 1727200 w 12198350"/>
              <a:gd name="connsiteY8" fmla="*/ 5486400 h 6038850"/>
              <a:gd name="connsiteX9" fmla="*/ 0 w 12198350"/>
              <a:gd name="connsiteY9" fmla="*/ 5835650 h 6038850"/>
              <a:gd name="connsiteX10" fmla="*/ 0 w 12198350"/>
              <a:gd name="connsiteY10" fmla="*/ 0 h 6038850"/>
              <a:gd name="connsiteX0" fmla="*/ 0 w 12198350"/>
              <a:gd name="connsiteY0" fmla="*/ 0 h 6038850"/>
              <a:gd name="connsiteX1" fmla="*/ 12192000 w 12198350"/>
              <a:gd name="connsiteY1" fmla="*/ 0 h 6038850"/>
              <a:gd name="connsiteX2" fmla="*/ 12198350 w 12198350"/>
              <a:gd name="connsiteY2" fmla="*/ 3505200 h 6038850"/>
              <a:gd name="connsiteX3" fmla="*/ 12192000 w 12198350"/>
              <a:gd name="connsiteY3" fmla="*/ 5835650 h 6038850"/>
              <a:gd name="connsiteX4" fmla="*/ 8813800 w 12198350"/>
              <a:gd name="connsiteY4" fmla="*/ 5746750 h 6038850"/>
              <a:gd name="connsiteX5" fmla="*/ 7219950 w 12198350"/>
              <a:gd name="connsiteY5" fmla="*/ 6038850 h 6038850"/>
              <a:gd name="connsiteX6" fmla="*/ 4883150 w 12198350"/>
              <a:gd name="connsiteY6" fmla="*/ 5924550 h 6038850"/>
              <a:gd name="connsiteX7" fmla="*/ 3663950 w 12198350"/>
              <a:gd name="connsiteY7" fmla="*/ 5842000 h 6038850"/>
              <a:gd name="connsiteX8" fmla="*/ 1727200 w 12198350"/>
              <a:gd name="connsiteY8" fmla="*/ 5486400 h 6038850"/>
              <a:gd name="connsiteX9" fmla="*/ 0 w 12198350"/>
              <a:gd name="connsiteY9" fmla="*/ 5835650 h 6038850"/>
              <a:gd name="connsiteX10" fmla="*/ 0 w 12198350"/>
              <a:gd name="connsiteY10" fmla="*/ 0 h 6038850"/>
              <a:gd name="connsiteX0" fmla="*/ 0 w 12198350"/>
              <a:gd name="connsiteY0" fmla="*/ 0 h 6038850"/>
              <a:gd name="connsiteX1" fmla="*/ 12192000 w 12198350"/>
              <a:gd name="connsiteY1" fmla="*/ 0 h 6038850"/>
              <a:gd name="connsiteX2" fmla="*/ 12198350 w 12198350"/>
              <a:gd name="connsiteY2" fmla="*/ 3505200 h 6038850"/>
              <a:gd name="connsiteX3" fmla="*/ 10255250 w 12198350"/>
              <a:gd name="connsiteY3" fmla="*/ 4978400 h 6038850"/>
              <a:gd name="connsiteX4" fmla="*/ 8813800 w 12198350"/>
              <a:gd name="connsiteY4" fmla="*/ 5746750 h 6038850"/>
              <a:gd name="connsiteX5" fmla="*/ 7219950 w 12198350"/>
              <a:gd name="connsiteY5" fmla="*/ 6038850 h 6038850"/>
              <a:gd name="connsiteX6" fmla="*/ 4883150 w 12198350"/>
              <a:gd name="connsiteY6" fmla="*/ 5924550 h 6038850"/>
              <a:gd name="connsiteX7" fmla="*/ 3663950 w 12198350"/>
              <a:gd name="connsiteY7" fmla="*/ 5842000 h 6038850"/>
              <a:gd name="connsiteX8" fmla="*/ 1727200 w 12198350"/>
              <a:gd name="connsiteY8" fmla="*/ 5486400 h 6038850"/>
              <a:gd name="connsiteX9" fmla="*/ 0 w 12198350"/>
              <a:gd name="connsiteY9" fmla="*/ 5835650 h 6038850"/>
              <a:gd name="connsiteX10" fmla="*/ 0 w 12198350"/>
              <a:gd name="connsiteY10" fmla="*/ 0 h 6038850"/>
              <a:gd name="connsiteX0" fmla="*/ 0 w 12198350"/>
              <a:gd name="connsiteY0" fmla="*/ 0 h 6038850"/>
              <a:gd name="connsiteX1" fmla="*/ 12192000 w 12198350"/>
              <a:gd name="connsiteY1" fmla="*/ 0 h 6038850"/>
              <a:gd name="connsiteX2" fmla="*/ 12198350 w 12198350"/>
              <a:gd name="connsiteY2" fmla="*/ 3505200 h 6038850"/>
              <a:gd name="connsiteX3" fmla="*/ 8813800 w 12198350"/>
              <a:gd name="connsiteY3" fmla="*/ 5746750 h 6038850"/>
              <a:gd name="connsiteX4" fmla="*/ 7219950 w 12198350"/>
              <a:gd name="connsiteY4" fmla="*/ 6038850 h 6038850"/>
              <a:gd name="connsiteX5" fmla="*/ 4883150 w 12198350"/>
              <a:gd name="connsiteY5" fmla="*/ 5924550 h 6038850"/>
              <a:gd name="connsiteX6" fmla="*/ 3663950 w 12198350"/>
              <a:gd name="connsiteY6" fmla="*/ 5842000 h 6038850"/>
              <a:gd name="connsiteX7" fmla="*/ 1727200 w 12198350"/>
              <a:gd name="connsiteY7" fmla="*/ 5486400 h 6038850"/>
              <a:gd name="connsiteX8" fmla="*/ 0 w 12198350"/>
              <a:gd name="connsiteY8" fmla="*/ 5835650 h 6038850"/>
              <a:gd name="connsiteX9" fmla="*/ 0 w 12198350"/>
              <a:gd name="connsiteY9" fmla="*/ 0 h 6038850"/>
              <a:gd name="connsiteX0" fmla="*/ 0 w 12198350"/>
              <a:gd name="connsiteY0" fmla="*/ 0 h 6038850"/>
              <a:gd name="connsiteX1" fmla="*/ 12192000 w 12198350"/>
              <a:gd name="connsiteY1" fmla="*/ 0 h 6038850"/>
              <a:gd name="connsiteX2" fmla="*/ 12198350 w 12198350"/>
              <a:gd name="connsiteY2" fmla="*/ 3505200 h 6038850"/>
              <a:gd name="connsiteX3" fmla="*/ 10623550 w 12198350"/>
              <a:gd name="connsiteY3" fmla="*/ 4800600 h 6038850"/>
              <a:gd name="connsiteX4" fmla="*/ 8813800 w 12198350"/>
              <a:gd name="connsiteY4" fmla="*/ 5746750 h 6038850"/>
              <a:gd name="connsiteX5" fmla="*/ 7219950 w 12198350"/>
              <a:gd name="connsiteY5" fmla="*/ 6038850 h 6038850"/>
              <a:gd name="connsiteX6" fmla="*/ 4883150 w 12198350"/>
              <a:gd name="connsiteY6" fmla="*/ 5924550 h 6038850"/>
              <a:gd name="connsiteX7" fmla="*/ 3663950 w 12198350"/>
              <a:gd name="connsiteY7" fmla="*/ 5842000 h 6038850"/>
              <a:gd name="connsiteX8" fmla="*/ 1727200 w 12198350"/>
              <a:gd name="connsiteY8" fmla="*/ 5486400 h 6038850"/>
              <a:gd name="connsiteX9" fmla="*/ 0 w 12198350"/>
              <a:gd name="connsiteY9" fmla="*/ 5835650 h 6038850"/>
              <a:gd name="connsiteX10" fmla="*/ 0 w 12198350"/>
              <a:gd name="connsiteY10" fmla="*/ 0 h 6038850"/>
              <a:gd name="connsiteX0" fmla="*/ 0 w 12198350"/>
              <a:gd name="connsiteY0" fmla="*/ 0 h 6038850"/>
              <a:gd name="connsiteX1" fmla="*/ 12192000 w 12198350"/>
              <a:gd name="connsiteY1" fmla="*/ 0 h 6038850"/>
              <a:gd name="connsiteX2" fmla="*/ 12198350 w 12198350"/>
              <a:gd name="connsiteY2" fmla="*/ 3505200 h 6038850"/>
              <a:gd name="connsiteX3" fmla="*/ 10185400 w 12198350"/>
              <a:gd name="connsiteY3" fmla="*/ 4978400 h 6038850"/>
              <a:gd name="connsiteX4" fmla="*/ 8813800 w 12198350"/>
              <a:gd name="connsiteY4" fmla="*/ 5746750 h 6038850"/>
              <a:gd name="connsiteX5" fmla="*/ 7219950 w 12198350"/>
              <a:gd name="connsiteY5" fmla="*/ 6038850 h 6038850"/>
              <a:gd name="connsiteX6" fmla="*/ 4883150 w 12198350"/>
              <a:gd name="connsiteY6" fmla="*/ 5924550 h 6038850"/>
              <a:gd name="connsiteX7" fmla="*/ 3663950 w 12198350"/>
              <a:gd name="connsiteY7" fmla="*/ 5842000 h 6038850"/>
              <a:gd name="connsiteX8" fmla="*/ 1727200 w 12198350"/>
              <a:gd name="connsiteY8" fmla="*/ 5486400 h 6038850"/>
              <a:gd name="connsiteX9" fmla="*/ 0 w 12198350"/>
              <a:gd name="connsiteY9" fmla="*/ 5835650 h 6038850"/>
              <a:gd name="connsiteX10" fmla="*/ 0 w 12198350"/>
              <a:gd name="connsiteY10" fmla="*/ 0 h 6038850"/>
              <a:gd name="connsiteX0" fmla="*/ 0 w 12198350"/>
              <a:gd name="connsiteY0" fmla="*/ 0 h 6038850"/>
              <a:gd name="connsiteX1" fmla="*/ 12192000 w 12198350"/>
              <a:gd name="connsiteY1" fmla="*/ 0 h 6038850"/>
              <a:gd name="connsiteX2" fmla="*/ 12198350 w 12198350"/>
              <a:gd name="connsiteY2" fmla="*/ 3505200 h 6038850"/>
              <a:gd name="connsiteX3" fmla="*/ 11766550 w 12198350"/>
              <a:gd name="connsiteY3" fmla="*/ 4108450 h 6038850"/>
              <a:gd name="connsiteX4" fmla="*/ 10185400 w 12198350"/>
              <a:gd name="connsiteY4" fmla="*/ 4978400 h 6038850"/>
              <a:gd name="connsiteX5" fmla="*/ 8813800 w 12198350"/>
              <a:gd name="connsiteY5" fmla="*/ 5746750 h 6038850"/>
              <a:gd name="connsiteX6" fmla="*/ 7219950 w 12198350"/>
              <a:gd name="connsiteY6" fmla="*/ 6038850 h 6038850"/>
              <a:gd name="connsiteX7" fmla="*/ 4883150 w 12198350"/>
              <a:gd name="connsiteY7" fmla="*/ 5924550 h 6038850"/>
              <a:gd name="connsiteX8" fmla="*/ 3663950 w 12198350"/>
              <a:gd name="connsiteY8" fmla="*/ 5842000 h 6038850"/>
              <a:gd name="connsiteX9" fmla="*/ 1727200 w 12198350"/>
              <a:gd name="connsiteY9" fmla="*/ 5486400 h 6038850"/>
              <a:gd name="connsiteX10" fmla="*/ 0 w 12198350"/>
              <a:gd name="connsiteY10" fmla="*/ 5835650 h 6038850"/>
              <a:gd name="connsiteX11" fmla="*/ 0 w 12198350"/>
              <a:gd name="connsiteY11" fmla="*/ 0 h 6038850"/>
              <a:gd name="connsiteX0" fmla="*/ 0 w 12198350"/>
              <a:gd name="connsiteY0" fmla="*/ 0 h 6038850"/>
              <a:gd name="connsiteX1" fmla="*/ 12192000 w 12198350"/>
              <a:gd name="connsiteY1" fmla="*/ 0 h 6038850"/>
              <a:gd name="connsiteX2" fmla="*/ 12198350 w 12198350"/>
              <a:gd name="connsiteY2" fmla="*/ 3505200 h 6038850"/>
              <a:gd name="connsiteX3" fmla="*/ 11341100 w 12198350"/>
              <a:gd name="connsiteY3" fmla="*/ 4267200 h 6038850"/>
              <a:gd name="connsiteX4" fmla="*/ 10185400 w 12198350"/>
              <a:gd name="connsiteY4" fmla="*/ 4978400 h 6038850"/>
              <a:gd name="connsiteX5" fmla="*/ 8813800 w 12198350"/>
              <a:gd name="connsiteY5" fmla="*/ 5746750 h 6038850"/>
              <a:gd name="connsiteX6" fmla="*/ 7219950 w 12198350"/>
              <a:gd name="connsiteY6" fmla="*/ 6038850 h 6038850"/>
              <a:gd name="connsiteX7" fmla="*/ 4883150 w 12198350"/>
              <a:gd name="connsiteY7" fmla="*/ 5924550 h 6038850"/>
              <a:gd name="connsiteX8" fmla="*/ 3663950 w 12198350"/>
              <a:gd name="connsiteY8" fmla="*/ 5842000 h 6038850"/>
              <a:gd name="connsiteX9" fmla="*/ 1727200 w 12198350"/>
              <a:gd name="connsiteY9" fmla="*/ 5486400 h 6038850"/>
              <a:gd name="connsiteX10" fmla="*/ 0 w 12198350"/>
              <a:gd name="connsiteY10" fmla="*/ 5835650 h 6038850"/>
              <a:gd name="connsiteX11" fmla="*/ 0 w 12198350"/>
              <a:gd name="connsiteY11" fmla="*/ 0 h 6038850"/>
              <a:gd name="connsiteX0" fmla="*/ 0 w 12198350"/>
              <a:gd name="connsiteY0" fmla="*/ 0 h 6038850"/>
              <a:gd name="connsiteX1" fmla="*/ 12192000 w 12198350"/>
              <a:gd name="connsiteY1" fmla="*/ 0 h 6038850"/>
              <a:gd name="connsiteX2" fmla="*/ 12198350 w 12198350"/>
              <a:gd name="connsiteY2" fmla="*/ 3505200 h 6038850"/>
              <a:gd name="connsiteX3" fmla="*/ 11341100 w 12198350"/>
              <a:gd name="connsiteY3" fmla="*/ 4267200 h 6038850"/>
              <a:gd name="connsiteX4" fmla="*/ 10185400 w 12198350"/>
              <a:gd name="connsiteY4" fmla="*/ 4978400 h 6038850"/>
              <a:gd name="connsiteX5" fmla="*/ 8813800 w 12198350"/>
              <a:gd name="connsiteY5" fmla="*/ 5746750 h 6038850"/>
              <a:gd name="connsiteX6" fmla="*/ 7219950 w 12198350"/>
              <a:gd name="connsiteY6" fmla="*/ 6038850 h 6038850"/>
              <a:gd name="connsiteX7" fmla="*/ 4883150 w 12198350"/>
              <a:gd name="connsiteY7" fmla="*/ 5924550 h 6038850"/>
              <a:gd name="connsiteX8" fmla="*/ 3663950 w 12198350"/>
              <a:gd name="connsiteY8" fmla="*/ 5842000 h 6038850"/>
              <a:gd name="connsiteX9" fmla="*/ 1727200 w 12198350"/>
              <a:gd name="connsiteY9" fmla="*/ 5486400 h 6038850"/>
              <a:gd name="connsiteX10" fmla="*/ 0 w 12198350"/>
              <a:gd name="connsiteY10" fmla="*/ 5835650 h 6038850"/>
              <a:gd name="connsiteX11" fmla="*/ 0 w 12198350"/>
              <a:gd name="connsiteY11" fmla="*/ 0 h 6038850"/>
              <a:gd name="connsiteX0" fmla="*/ 0 w 12198350"/>
              <a:gd name="connsiteY0" fmla="*/ 0 h 6038850"/>
              <a:gd name="connsiteX1" fmla="*/ 12192000 w 12198350"/>
              <a:gd name="connsiteY1" fmla="*/ 0 h 6038850"/>
              <a:gd name="connsiteX2" fmla="*/ 12198350 w 12198350"/>
              <a:gd name="connsiteY2" fmla="*/ 3505200 h 6038850"/>
              <a:gd name="connsiteX3" fmla="*/ 11341100 w 12198350"/>
              <a:gd name="connsiteY3" fmla="*/ 4267200 h 6038850"/>
              <a:gd name="connsiteX4" fmla="*/ 10185400 w 12198350"/>
              <a:gd name="connsiteY4" fmla="*/ 4978400 h 6038850"/>
              <a:gd name="connsiteX5" fmla="*/ 8813800 w 12198350"/>
              <a:gd name="connsiteY5" fmla="*/ 5746750 h 6038850"/>
              <a:gd name="connsiteX6" fmla="*/ 7219950 w 12198350"/>
              <a:gd name="connsiteY6" fmla="*/ 6038850 h 6038850"/>
              <a:gd name="connsiteX7" fmla="*/ 4883150 w 12198350"/>
              <a:gd name="connsiteY7" fmla="*/ 5924550 h 6038850"/>
              <a:gd name="connsiteX8" fmla="*/ 3663950 w 12198350"/>
              <a:gd name="connsiteY8" fmla="*/ 5842000 h 6038850"/>
              <a:gd name="connsiteX9" fmla="*/ 1727200 w 12198350"/>
              <a:gd name="connsiteY9" fmla="*/ 5486400 h 6038850"/>
              <a:gd name="connsiteX10" fmla="*/ 0 w 12198350"/>
              <a:gd name="connsiteY10" fmla="*/ 5835650 h 6038850"/>
              <a:gd name="connsiteX11" fmla="*/ 0 w 12198350"/>
              <a:gd name="connsiteY11" fmla="*/ 0 h 6038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8350" h="6038850">
                <a:moveTo>
                  <a:pt x="0" y="0"/>
                </a:moveTo>
                <a:lnTo>
                  <a:pt x="12192000" y="0"/>
                </a:lnTo>
                <a:cubicBezTo>
                  <a:pt x="12194117" y="1168400"/>
                  <a:pt x="12196233" y="2336800"/>
                  <a:pt x="12198350" y="3505200"/>
                </a:cubicBezTo>
                <a:cubicBezTo>
                  <a:pt x="11828992" y="3872442"/>
                  <a:pt x="11606741" y="4015317"/>
                  <a:pt x="11341100" y="4267200"/>
                </a:cubicBezTo>
                <a:cubicBezTo>
                  <a:pt x="11005609" y="4512733"/>
                  <a:pt x="10677525" y="4705350"/>
                  <a:pt x="10185400" y="4978400"/>
                </a:cubicBezTo>
                <a:cubicBezTo>
                  <a:pt x="9693275" y="5251450"/>
                  <a:pt x="9381067" y="5540375"/>
                  <a:pt x="8813800" y="5746750"/>
                </a:cubicBezTo>
                <a:lnTo>
                  <a:pt x="7219950" y="6038850"/>
                </a:lnTo>
                <a:lnTo>
                  <a:pt x="4883150" y="5924550"/>
                </a:lnTo>
                <a:lnTo>
                  <a:pt x="3663950" y="5842000"/>
                </a:lnTo>
                <a:lnTo>
                  <a:pt x="1727200" y="5486400"/>
                </a:lnTo>
                <a:lnTo>
                  <a:pt x="0" y="583565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0000">
                  <a:alpha val="60000"/>
                </a:srgbClr>
              </a:gs>
              <a:gs pos="100000">
                <a:srgbClr val="000000">
                  <a:alpha val="0"/>
                </a:srgbClr>
              </a:gs>
              <a:gs pos="68000">
                <a:srgbClr val="000000">
                  <a:alpha val="40000"/>
                </a:srgb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1035" name="Group 1034">
            <a:extLst>
              <a:ext uri="{FF2B5EF4-FFF2-40B4-BE49-F238E27FC236}">
                <a16:creationId xmlns:a16="http://schemas.microsoft.com/office/drawing/2014/main" id="{4252769E-B9F0-4068-A645-5BBEF16E9C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4" y="3296010"/>
            <a:ext cx="12191456" cy="2849976"/>
            <a:chOff x="476" y="-3923157"/>
            <a:chExt cx="10667524" cy="2493729"/>
          </a:xfrm>
        </p:grpSpPr>
        <p:sp>
          <p:nvSpPr>
            <p:cNvPr id="1036" name="Freeform: Shape 1035">
              <a:extLst>
                <a:ext uri="{FF2B5EF4-FFF2-40B4-BE49-F238E27FC236}">
                  <a16:creationId xmlns:a16="http://schemas.microsoft.com/office/drawing/2014/main" id="{1E12D6AD-7096-45BB-9C02-468B2704C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6" y="-3923156"/>
              <a:ext cx="10667524" cy="2493728"/>
            </a:xfrm>
            <a:custGeom>
              <a:avLst/>
              <a:gdLst>
                <a:gd name="connsiteX0" fmla="*/ 6095524 w 6095524"/>
                <a:gd name="connsiteY0" fmla="*/ 0 h 1424940"/>
                <a:gd name="connsiteX1" fmla="*/ 6095524 w 6095524"/>
                <a:gd name="connsiteY1" fmla="*/ 17431 h 1424940"/>
                <a:gd name="connsiteX2" fmla="*/ 6095524 w 6095524"/>
                <a:gd name="connsiteY2" fmla="*/ 216290 h 1424940"/>
                <a:gd name="connsiteX3" fmla="*/ 6079998 w 6095524"/>
                <a:gd name="connsiteY3" fmla="*/ 230600 h 1424940"/>
                <a:gd name="connsiteX4" fmla="*/ 6012751 w 6095524"/>
                <a:gd name="connsiteY4" fmla="*/ 260699 h 1424940"/>
                <a:gd name="connsiteX5" fmla="*/ 5992749 w 6095524"/>
                <a:gd name="connsiteY5" fmla="*/ 268700 h 1424940"/>
                <a:gd name="connsiteX6" fmla="*/ 5910358 w 6095524"/>
                <a:gd name="connsiteY6" fmla="*/ 320231 h 1424940"/>
                <a:gd name="connsiteX7" fmla="*/ 5835777 w 6095524"/>
                <a:gd name="connsiteY7" fmla="*/ 383953 h 1424940"/>
                <a:gd name="connsiteX8" fmla="*/ 5781008 w 6095524"/>
                <a:gd name="connsiteY8" fmla="*/ 459581 h 1424940"/>
                <a:gd name="connsiteX9" fmla="*/ 5765673 w 6095524"/>
                <a:gd name="connsiteY9" fmla="*/ 477584 h 1424940"/>
                <a:gd name="connsiteX10" fmla="*/ 5723763 w 6095524"/>
                <a:gd name="connsiteY10" fmla="*/ 500158 h 1424940"/>
                <a:gd name="connsiteX11" fmla="*/ 5686711 w 6095524"/>
                <a:gd name="connsiteY11" fmla="*/ 517112 h 1424940"/>
                <a:gd name="connsiteX12" fmla="*/ 5659850 w 6095524"/>
                <a:gd name="connsiteY12" fmla="*/ 535877 h 1424940"/>
                <a:gd name="connsiteX13" fmla="*/ 5637181 w 6095524"/>
                <a:gd name="connsiteY13" fmla="*/ 553117 h 1424940"/>
                <a:gd name="connsiteX14" fmla="*/ 5585841 w 6095524"/>
                <a:gd name="connsiteY14" fmla="*/ 597694 h 1424940"/>
                <a:gd name="connsiteX15" fmla="*/ 5528977 w 6095524"/>
                <a:gd name="connsiteY15" fmla="*/ 635318 h 1424940"/>
                <a:gd name="connsiteX16" fmla="*/ 5483256 w 6095524"/>
                <a:gd name="connsiteY16" fmla="*/ 681419 h 1424940"/>
                <a:gd name="connsiteX17" fmla="*/ 5464397 w 6095524"/>
                <a:gd name="connsiteY17" fmla="*/ 706374 h 1424940"/>
                <a:gd name="connsiteX18" fmla="*/ 5424773 w 6095524"/>
                <a:gd name="connsiteY18" fmla="*/ 723424 h 1424940"/>
                <a:gd name="connsiteX19" fmla="*/ 5381815 w 6095524"/>
                <a:gd name="connsiteY19" fmla="*/ 750094 h 1424940"/>
                <a:gd name="connsiteX20" fmla="*/ 5351335 w 6095524"/>
                <a:gd name="connsiteY20" fmla="*/ 776573 h 1424940"/>
                <a:gd name="connsiteX21" fmla="*/ 5327809 w 6095524"/>
                <a:gd name="connsiteY21" fmla="*/ 794290 h 1424940"/>
                <a:gd name="connsiteX22" fmla="*/ 5294566 w 6095524"/>
                <a:gd name="connsiteY22" fmla="*/ 812102 h 1424940"/>
                <a:gd name="connsiteX23" fmla="*/ 5261229 w 6095524"/>
                <a:gd name="connsiteY23" fmla="*/ 835438 h 1424940"/>
                <a:gd name="connsiteX24" fmla="*/ 5245037 w 6095524"/>
                <a:gd name="connsiteY24" fmla="*/ 849821 h 1424940"/>
                <a:gd name="connsiteX25" fmla="*/ 5213699 w 6095524"/>
                <a:gd name="connsiteY25" fmla="*/ 873728 h 1424940"/>
                <a:gd name="connsiteX26" fmla="*/ 5181409 w 6095524"/>
                <a:gd name="connsiteY26" fmla="*/ 896017 h 1424940"/>
                <a:gd name="connsiteX27" fmla="*/ 5120735 w 6095524"/>
                <a:gd name="connsiteY27" fmla="*/ 921544 h 1424940"/>
                <a:gd name="connsiteX28" fmla="*/ 5065490 w 6095524"/>
                <a:gd name="connsiteY28" fmla="*/ 959072 h 1424940"/>
                <a:gd name="connsiteX29" fmla="*/ 5021675 w 6095524"/>
                <a:gd name="connsiteY29" fmla="*/ 986504 h 1424940"/>
                <a:gd name="connsiteX30" fmla="*/ 4996148 w 6095524"/>
                <a:gd name="connsiteY30" fmla="*/ 1004507 h 1424940"/>
                <a:gd name="connsiteX31" fmla="*/ 4949285 w 6095524"/>
                <a:gd name="connsiteY31" fmla="*/ 1044702 h 1424940"/>
                <a:gd name="connsiteX32" fmla="*/ 4876609 w 6095524"/>
                <a:gd name="connsiteY32" fmla="*/ 1086993 h 1424940"/>
                <a:gd name="connsiteX33" fmla="*/ 4832699 w 6095524"/>
                <a:gd name="connsiteY33" fmla="*/ 1109853 h 1424940"/>
                <a:gd name="connsiteX34" fmla="*/ 4738211 w 6095524"/>
                <a:gd name="connsiteY34" fmla="*/ 1144334 h 1424940"/>
                <a:gd name="connsiteX35" fmla="*/ 4707731 w 6095524"/>
                <a:gd name="connsiteY35" fmla="*/ 1156621 h 1424940"/>
                <a:gd name="connsiteX36" fmla="*/ 4672870 w 6095524"/>
                <a:gd name="connsiteY36" fmla="*/ 1164717 h 1424940"/>
                <a:gd name="connsiteX37" fmla="*/ 4616863 w 6095524"/>
                <a:gd name="connsiteY37" fmla="*/ 1183862 h 1424940"/>
                <a:gd name="connsiteX38" fmla="*/ 4507516 w 6095524"/>
                <a:gd name="connsiteY38" fmla="*/ 1216819 h 1424940"/>
                <a:gd name="connsiteX39" fmla="*/ 4483513 w 6095524"/>
                <a:gd name="connsiteY39" fmla="*/ 1221867 h 1424940"/>
                <a:gd name="connsiteX40" fmla="*/ 4422362 w 6095524"/>
                <a:gd name="connsiteY40" fmla="*/ 1243108 h 1424940"/>
                <a:gd name="connsiteX41" fmla="*/ 4385691 w 6095524"/>
                <a:gd name="connsiteY41" fmla="*/ 1257395 h 1424940"/>
                <a:gd name="connsiteX42" fmla="*/ 4355306 w 6095524"/>
                <a:gd name="connsiteY42" fmla="*/ 1265587 h 1424940"/>
                <a:gd name="connsiteX43" fmla="*/ 4328446 w 6095524"/>
                <a:gd name="connsiteY43" fmla="*/ 1269397 h 1424940"/>
                <a:gd name="connsiteX44" fmla="*/ 4257770 w 6095524"/>
                <a:gd name="connsiteY44" fmla="*/ 1288256 h 1424940"/>
                <a:gd name="connsiteX45" fmla="*/ 4229576 w 6095524"/>
                <a:gd name="connsiteY45" fmla="*/ 1295686 h 1424940"/>
                <a:gd name="connsiteX46" fmla="*/ 4156424 w 6095524"/>
                <a:gd name="connsiteY46" fmla="*/ 1321213 h 1424940"/>
                <a:gd name="connsiteX47" fmla="*/ 4094416 w 6095524"/>
                <a:gd name="connsiteY47" fmla="*/ 1338072 h 1424940"/>
                <a:gd name="connsiteX48" fmla="*/ 4068509 w 6095524"/>
                <a:gd name="connsiteY48" fmla="*/ 1346168 h 1424940"/>
                <a:gd name="connsiteX49" fmla="*/ 4009263 w 6095524"/>
                <a:gd name="connsiteY49" fmla="*/ 1359694 h 1424940"/>
                <a:gd name="connsiteX50" fmla="*/ 3975735 w 6095524"/>
                <a:gd name="connsiteY50" fmla="*/ 1369219 h 1424940"/>
                <a:gd name="connsiteX51" fmla="*/ 3893915 w 6095524"/>
                <a:gd name="connsiteY51" fmla="*/ 1379982 h 1424940"/>
                <a:gd name="connsiteX52" fmla="*/ 3809428 w 6095524"/>
                <a:gd name="connsiteY52" fmla="*/ 1390364 h 1424940"/>
                <a:gd name="connsiteX53" fmla="*/ 3763042 w 6095524"/>
                <a:gd name="connsiteY53" fmla="*/ 1393793 h 1424940"/>
                <a:gd name="connsiteX54" fmla="*/ 3722561 w 6095524"/>
                <a:gd name="connsiteY54" fmla="*/ 1399223 h 1424940"/>
                <a:gd name="connsiteX55" fmla="*/ 3687318 w 6095524"/>
                <a:gd name="connsiteY55" fmla="*/ 1402652 h 1424940"/>
                <a:gd name="connsiteX56" fmla="*/ 3631216 w 6095524"/>
                <a:gd name="connsiteY56" fmla="*/ 1409605 h 1424940"/>
                <a:gd name="connsiteX57" fmla="*/ 3607880 w 6095524"/>
                <a:gd name="connsiteY57" fmla="*/ 1411415 h 1424940"/>
                <a:gd name="connsiteX58" fmla="*/ 3552825 w 6095524"/>
                <a:gd name="connsiteY58" fmla="*/ 1411319 h 1424940"/>
                <a:gd name="connsiteX59" fmla="*/ 3533680 w 6095524"/>
                <a:gd name="connsiteY59" fmla="*/ 1410367 h 1424940"/>
                <a:gd name="connsiteX60" fmla="*/ 3496818 w 6095524"/>
                <a:gd name="connsiteY60" fmla="*/ 1398556 h 1424940"/>
                <a:gd name="connsiteX61" fmla="*/ 3492437 w 6095524"/>
                <a:gd name="connsiteY61" fmla="*/ 1397699 h 1424940"/>
                <a:gd name="connsiteX62" fmla="*/ 3468243 w 6095524"/>
                <a:gd name="connsiteY62" fmla="*/ 1393031 h 1424940"/>
                <a:gd name="connsiteX63" fmla="*/ 3455003 w 6095524"/>
                <a:gd name="connsiteY63" fmla="*/ 1391507 h 1424940"/>
                <a:gd name="connsiteX64" fmla="*/ 3404711 w 6095524"/>
                <a:gd name="connsiteY64" fmla="*/ 1381792 h 1424940"/>
                <a:gd name="connsiteX65" fmla="*/ 3375756 w 6095524"/>
                <a:gd name="connsiteY65" fmla="*/ 1377220 h 1424940"/>
                <a:gd name="connsiteX66" fmla="*/ 3352324 w 6095524"/>
                <a:gd name="connsiteY66" fmla="*/ 1377887 h 1424940"/>
                <a:gd name="connsiteX67" fmla="*/ 3311176 w 6095524"/>
                <a:gd name="connsiteY67" fmla="*/ 1378744 h 1424940"/>
                <a:gd name="connsiteX68" fmla="*/ 3298031 w 6095524"/>
                <a:gd name="connsiteY68" fmla="*/ 1380935 h 1424940"/>
                <a:gd name="connsiteX69" fmla="*/ 3238595 w 6095524"/>
                <a:gd name="connsiteY69" fmla="*/ 1374648 h 1424940"/>
                <a:gd name="connsiteX70" fmla="*/ 3204686 w 6095524"/>
                <a:gd name="connsiteY70" fmla="*/ 1374172 h 1424940"/>
                <a:gd name="connsiteX71" fmla="*/ 3166491 w 6095524"/>
                <a:gd name="connsiteY71" fmla="*/ 1366361 h 1424940"/>
                <a:gd name="connsiteX72" fmla="*/ 3155347 w 6095524"/>
                <a:gd name="connsiteY72" fmla="*/ 1366742 h 1424940"/>
                <a:gd name="connsiteX73" fmla="*/ 3142869 w 6095524"/>
                <a:gd name="connsiteY73" fmla="*/ 1367409 h 1424940"/>
                <a:gd name="connsiteX74" fmla="*/ 3104578 w 6095524"/>
                <a:gd name="connsiteY74" fmla="*/ 1367981 h 1424940"/>
                <a:gd name="connsiteX75" fmla="*/ 3081337 w 6095524"/>
                <a:gd name="connsiteY75" fmla="*/ 1370838 h 1424940"/>
                <a:gd name="connsiteX76" fmla="*/ 3037047 w 6095524"/>
                <a:gd name="connsiteY76" fmla="*/ 1369124 h 1424940"/>
                <a:gd name="connsiteX77" fmla="*/ 3020663 w 6095524"/>
                <a:gd name="connsiteY77" fmla="*/ 1371600 h 1424940"/>
                <a:gd name="connsiteX78" fmla="*/ 2979230 w 6095524"/>
                <a:gd name="connsiteY78" fmla="*/ 1371886 h 1424940"/>
                <a:gd name="connsiteX79" fmla="*/ 2942082 w 6095524"/>
                <a:gd name="connsiteY79" fmla="*/ 1370457 h 1424940"/>
                <a:gd name="connsiteX80" fmla="*/ 2906268 w 6095524"/>
                <a:gd name="connsiteY80" fmla="*/ 1371219 h 1424940"/>
                <a:gd name="connsiteX81" fmla="*/ 2880646 w 6095524"/>
                <a:gd name="connsiteY81" fmla="*/ 1374362 h 1424940"/>
                <a:gd name="connsiteX82" fmla="*/ 2852833 w 6095524"/>
                <a:gd name="connsiteY82" fmla="*/ 1376267 h 1424940"/>
                <a:gd name="connsiteX83" fmla="*/ 2776157 w 6095524"/>
                <a:gd name="connsiteY83" fmla="*/ 1387602 h 1424940"/>
                <a:gd name="connsiteX84" fmla="*/ 2761965 w 6095524"/>
                <a:gd name="connsiteY84" fmla="*/ 1384840 h 1424940"/>
                <a:gd name="connsiteX85" fmla="*/ 2681383 w 6095524"/>
                <a:gd name="connsiteY85" fmla="*/ 1382268 h 1424940"/>
                <a:gd name="connsiteX86" fmla="*/ 2663857 w 6095524"/>
                <a:gd name="connsiteY86" fmla="*/ 1382459 h 1424940"/>
                <a:gd name="connsiteX87" fmla="*/ 2616803 w 6095524"/>
                <a:gd name="connsiteY87" fmla="*/ 1371219 h 1424940"/>
                <a:gd name="connsiteX88" fmla="*/ 2544223 w 6095524"/>
                <a:gd name="connsiteY88" fmla="*/ 1389031 h 1424940"/>
                <a:gd name="connsiteX89" fmla="*/ 2476309 w 6095524"/>
                <a:gd name="connsiteY89" fmla="*/ 1411319 h 1424940"/>
                <a:gd name="connsiteX90" fmla="*/ 2467737 w 6095524"/>
                <a:gd name="connsiteY90" fmla="*/ 1414177 h 1424940"/>
                <a:gd name="connsiteX91" fmla="*/ 2443353 w 6095524"/>
                <a:gd name="connsiteY91" fmla="*/ 1419035 h 1424940"/>
                <a:gd name="connsiteX92" fmla="*/ 2413159 w 6095524"/>
                <a:gd name="connsiteY92" fmla="*/ 1420749 h 1424940"/>
                <a:gd name="connsiteX93" fmla="*/ 2374868 w 6095524"/>
                <a:gd name="connsiteY93" fmla="*/ 1424940 h 1424940"/>
                <a:gd name="connsiteX94" fmla="*/ 2344198 w 6095524"/>
                <a:gd name="connsiteY94" fmla="*/ 1419701 h 1424940"/>
                <a:gd name="connsiteX95" fmla="*/ 2301335 w 6095524"/>
                <a:gd name="connsiteY95" fmla="*/ 1411891 h 1424940"/>
                <a:gd name="connsiteX96" fmla="*/ 2260949 w 6095524"/>
                <a:gd name="connsiteY96" fmla="*/ 1404461 h 1424940"/>
                <a:gd name="connsiteX97" fmla="*/ 2248186 w 6095524"/>
                <a:gd name="connsiteY97" fmla="*/ 1413224 h 1424940"/>
                <a:gd name="connsiteX98" fmla="*/ 2228469 w 6095524"/>
                <a:gd name="connsiteY98" fmla="*/ 1420844 h 1424940"/>
                <a:gd name="connsiteX99" fmla="*/ 2206562 w 6095524"/>
                <a:gd name="connsiteY99" fmla="*/ 1411700 h 1424940"/>
                <a:gd name="connsiteX100" fmla="*/ 2155317 w 6095524"/>
                <a:gd name="connsiteY100" fmla="*/ 1392746 h 1424940"/>
                <a:gd name="connsiteX101" fmla="*/ 2122932 w 6095524"/>
                <a:gd name="connsiteY101" fmla="*/ 1391888 h 1424940"/>
                <a:gd name="connsiteX102" fmla="*/ 2052542 w 6095524"/>
                <a:gd name="connsiteY102" fmla="*/ 1383792 h 1424940"/>
                <a:gd name="connsiteX103" fmla="*/ 2006537 w 6095524"/>
                <a:gd name="connsiteY103" fmla="*/ 1372267 h 1424940"/>
                <a:gd name="connsiteX104" fmla="*/ 1973486 w 6095524"/>
                <a:gd name="connsiteY104" fmla="*/ 1359218 h 1424940"/>
                <a:gd name="connsiteX105" fmla="*/ 1926146 w 6095524"/>
                <a:gd name="connsiteY105" fmla="*/ 1342168 h 1424940"/>
                <a:gd name="connsiteX106" fmla="*/ 1878616 w 6095524"/>
                <a:gd name="connsiteY106" fmla="*/ 1333310 h 1424940"/>
                <a:gd name="connsiteX107" fmla="*/ 1844231 w 6095524"/>
                <a:gd name="connsiteY107" fmla="*/ 1322165 h 1424940"/>
                <a:gd name="connsiteX108" fmla="*/ 1802225 w 6095524"/>
                <a:gd name="connsiteY108" fmla="*/ 1314545 h 1424940"/>
                <a:gd name="connsiteX109" fmla="*/ 1766983 w 6095524"/>
                <a:gd name="connsiteY109" fmla="*/ 1314260 h 1424940"/>
                <a:gd name="connsiteX110" fmla="*/ 1711738 w 6095524"/>
                <a:gd name="connsiteY110" fmla="*/ 1315593 h 1424940"/>
                <a:gd name="connsiteX111" fmla="*/ 1644111 w 6095524"/>
                <a:gd name="connsiteY111" fmla="*/ 1292543 h 1424940"/>
                <a:gd name="connsiteX112" fmla="*/ 1616774 w 6095524"/>
                <a:gd name="connsiteY112" fmla="*/ 1287399 h 1424940"/>
                <a:gd name="connsiteX113" fmla="*/ 1591056 w 6095524"/>
                <a:gd name="connsiteY113" fmla="*/ 1285018 h 1424940"/>
                <a:gd name="connsiteX114" fmla="*/ 1536478 w 6095524"/>
                <a:gd name="connsiteY114" fmla="*/ 1269683 h 1424940"/>
                <a:gd name="connsiteX115" fmla="*/ 1514285 w 6095524"/>
                <a:gd name="connsiteY115" fmla="*/ 1264634 h 1424940"/>
                <a:gd name="connsiteX116" fmla="*/ 1483233 w 6095524"/>
                <a:gd name="connsiteY116" fmla="*/ 1264730 h 1424940"/>
                <a:gd name="connsiteX117" fmla="*/ 1426750 w 6095524"/>
                <a:gd name="connsiteY117" fmla="*/ 1257681 h 1424940"/>
                <a:gd name="connsiteX118" fmla="*/ 1370362 w 6095524"/>
                <a:gd name="connsiteY118" fmla="*/ 1237107 h 1424940"/>
                <a:gd name="connsiteX119" fmla="*/ 1346454 w 6095524"/>
                <a:gd name="connsiteY119" fmla="*/ 1239107 h 1424940"/>
                <a:gd name="connsiteX120" fmla="*/ 1337882 w 6095524"/>
                <a:gd name="connsiteY120" fmla="*/ 1238631 h 1424940"/>
                <a:gd name="connsiteX121" fmla="*/ 1260825 w 6095524"/>
                <a:gd name="connsiteY121" fmla="*/ 1227296 h 1424940"/>
                <a:gd name="connsiteX122" fmla="*/ 1253109 w 6095524"/>
                <a:gd name="connsiteY122" fmla="*/ 1226058 h 1424940"/>
                <a:gd name="connsiteX123" fmla="*/ 1216915 w 6095524"/>
                <a:gd name="connsiteY123" fmla="*/ 1215962 h 1424940"/>
                <a:gd name="connsiteX124" fmla="*/ 1125664 w 6095524"/>
                <a:gd name="connsiteY124" fmla="*/ 1209675 h 1424940"/>
                <a:gd name="connsiteX125" fmla="*/ 1120045 w 6095524"/>
                <a:gd name="connsiteY125" fmla="*/ 1208913 h 1424940"/>
                <a:gd name="connsiteX126" fmla="*/ 1089469 w 6095524"/>
                <a:gd name="connsiteY126" fmla="*/ 1213961 h 1424940"/>
                <a:gd name="connsiteX127" fmla="*/ 1074325 w 6095524"/>
                <a:gd name="connsiteY127" fmla="*/ 1221105 h 1424940"/>
                <a:gd name="connsiteX128" fmla="*/ 1050703 w 6095524"/>
                <a:gd name="connsiteY128" fmla="*/ 1228535 h 1424940"/>
                <a:gd name="connsiteX129" fmla="*/ 1026700 w 6095524"/>
                <a:gd name="connsiteY129" fmla="*/ 1231297 h 1424940"/>
                <a:gd name="connsiteX130" fmla="*/ 986409 w 6095524"/>
                <a:gd name="connsiteY130" fmla="*/ 1220057 h 1424940"/>
                <a:gd name="connsiteX131" fmla="*/ 971741 w 6095524"/>
                <a:gd name="connsiteY131" fmla="*/ 1218914 h 1424940"/>
                <a:gd name="connsiteX132" fmla="*/ 939070 w 6095524"/>
                <a:gd name="connsiteY132" fmla="*/ 1213485 h 1424940"/>
                <a:gd name="connsiteX133" fmla="*/ 910495 w 6095524"/>
                <a:gd name="connsiteY133" fmla="*/ 1213866 h 1424940"/>
                <a:gd name="connsiteX134" fmla="*/ 887540 w 6095524"/>
                <a:gd name="connsiteY134" fmla="*/ 1222534 h 1424940"/>
                <a:gd name="connsiteX135" fmla="*/ 854202 w 6095524"/>
                <a:gd name="connsiteY135" fmla="*/ 1224248 h 1424940"/>
                <a:gd name="connsiteX136" fmla="*/ 832675 w 6095524"/>
                <a:gd name="connsiteY136" fmla="*/ 1217962 h 1424940"/>
                <a:gd name="connsiteX137" fmla="*/ 828294 w 6095524"/>
                <a:gd name="connsiteY137" fmla="*/ 1217105 h 1424940"/>
                <a:gd name="connsiteX138" fmla="*/ 772001 w 6095524"/>
                <a:gd name="connsiteY138" fmla="*/ 1216723 h 1424940"/>
                <a:gd name="connsiteX139" fmla="*/ 701707 w 6095524"/>
                <a:gd name="connsiteY139" fmla="*/ 1235678 h 1424940"/>
                <a:gd name="connsiteX140" fmla="*/ 690086 w 6095524"/>
                <a:gd name="connsiteY140" fmla="*/ 1239679 h 1424940"/>
                <a:gd name="connsiteX141" fmla="*/ 633412 w 6095524"/>
                <a:gd name="connsiteY141" fmla="*/ 1246632 h 1424940"/>
                <a:gd name="connsiteX142" fmla="*/ 603028 w 6095524"/>
                <a:gd name="connsiteY142" fmla="*/ 1253681 h 1424940"/>
                <a:gd name="connsiteX143" fmla="*/ 581120 w 6095524"/>
                <a:gd name="connsiteY143" fmla="*/ 1254062 h 1424940"/>
                <a:gd name="connsiteX144" fmla="*/ 554642 w 6095524"/>
                <a:gd name="connsiteY144" fmla="*/ 1266539 h 1424940"/>
                <a:gd name="connsiteX145" fmla="*/ 545973 w 6095524"/>
                <a:gd name="connsiteY145" fmla="*/ 1271969 h 1424940"/>
                <a:gd name="connsiteX146" fmla="*/ 535591 w 6095524"/>
                <a:gd name="connsiteY146" fmla="*/ 1275207 h 1424940"/>
                <a:gd name="connsiteX147" fmla="*/ 488538 w 6095524"/>
                <a:gd name="connsiteY147" fmla="*/ 1285494 h 1424940"/>
                <a:gd name="connsiteX148" fmla="*/ 480155 w 6095524"/>
                <a:gd name="connsiteY148" fmla="*/ 1291304 h 1424940"/>
                <a:gd name="connsiteX149" fmla="*/ 474535 w 6095524"/>
                <a:gd name="connsiteY149" fmla="*/ 1294924 h 1424940"/>
                <a:gd name="connsiteX150" fmla="*/ 428816 w 6095524"/>
                <a:gd name="connsiteY150" fmla="*/ 1301020 h 1424940"/>
                <a:gd name="connsiteX151" fmla="*/ 400241 w 6095524"/>
                <a:gd name="connsiteY151" fmla="*/ 1318260 h 1424940"/>
                <a:gd name="connsiteX152" fmla="*/ 392431 w 6095524"/>
                <a:gd name="connsiteY152" fmla="*/ 1325594 h 1424940"/>
                <a:gd name="connsiteX153" fmla="*/ 365093 w 6095524"/>
                <a:gd name="connsiteY153" fmla="*/ 1336643 h 1424940"/>
                <a:gd name="connsiteX154" fmla="*/ 273177 w 6095524"/>
                <a:gd name="connsiteY154" fmla="*/ 1357884 h 1424940"/>
                <a:gd name="connsiteX155" fmla="*/ 246888 w 6095524"/>
                <a:gd name="connsiteY155" fmla="*/ 1350359 h 1424940"/>
                <a:gd name="connsiteX156" fmla="*/ 196977 w 6095524"/>
                <a:gd name="connsiteY156" fmla="*/ 1370552 h 1424940"/>
                <a:gd name="connsiteX157" fmla="*/ 153352 w 6095524"/>
                <a:gd name="connsiteY157" fmla="*/ 1381982 h 1424940"/>
                <a:gd name="connsiteX158" fmla="*/ 137160 w 6095524"/>
                <a:gd name="connsiteY158" fmla="*/ 1384745 h 1424940"/>
                <a:gd name="connsiteX159" fmla="*/ 85917 w 6095524"/>
                <a:gd name="connsiteY159" fmla="*/ 1389793 h 1424940"/>
                <a:gd name="connsiteX160" fmla="*/ 59532 w 6095524"/>
                <a:gd name="connsiteY160" fmla="*/ 1401223 h 1424940"/>
                <a:gd name="connsiteX161" fmla="*/ 30325 w 6095524"/>
                <a:gd name="connsiteY161" fmla="*/ 1409974 h 1424940"/>
                <a:gd name="connsiteX162" fmla="*/ 0 w 6095524"/>
                <a:gd name="connsiteY162" fmla="*/ 1412360 h 1424940"/>
                <a:gd name="connsiteX163" fmla="*/ 0 w 6095524"/>
                <a:gd name="connsiteY163" fmla="*/ 1058622 h 1424940"/>
                <a:gd name="connsiteX164" fmla="*/ 17145 w 6095524"/>
                <a:gd name="connsiteY164" fmla="*/ 1060228 h 1424940"/>
                <a:gd name="connsiteX165" fmla="*/ 44672 w 6095524"/>
                <a:gd name="connsiteY165" fmla="*/ 1066324 h 1424940"/>
                <a:gd name="connsiteX166" fmla="*/ 84677 w 6095524"/>
                <a:gd name="connsiteY166" fmla="*/ 1076230 h 1424940"/>
                <a:gd name="connsiteX167" fmla="*/ 132017 w 6095524"/>
                <a:gd name="connsiteY167" fmla="*/ 1064990 h 1424940"/>
                <a:gd name="connsiteX168" fmla="*/ 136779 w 6095524"/>
                <a:gd name="connsiteY168" fmla="*/ 1060323 h 1424940"/>
                <a:gd name="connsiteX169" fmla="*/ 187547 w 6095524"/>
                <a:gd name="connsiteY169" fmla="*/ 1049179 h 1424940"/>
                <a:gd name="connsiteX170" fmla="*/ 270891 w 6095524"/>
                <a:gd name="connsiteY170" fmla="*/ 1036415 h 1424940"/>
                <a:gd name="connsiteX171" fmla="*/ 276320 w 6095524"/>
                <a:gd name="connsiteY171" fmla="*/ 1035558 h 1424940"/>
                <a:gd name="connsiteX172" fmla="*/ 323755 w 6095524"/>
                <a:gd name="connsiteY172" fmla="*/ 1061561 h 1424940"/>
                <a:gd name="connsiteX173" fmla="*/ 361855 w 6095524"/>
                <a:gd name="connsiteY173" fmla="*/ 1057942 h 1424940"/>
                <a:gd name="connsiteX174" fmla="*/ 379571 w 6095524"/>
                <a:gd name="connsiteY174" fmla="*/ 1039939 h 1424940"/>
                <a:gd name="connsiteX175" fmla="*/ 430530 w 6095524"/>
                <a:gd name="connsiteY175" fmla="*/ 1025747 h 1424940"/>
                <a:gd name="connsiteX176" fmla="*/ 493300 w 6095524"/>
                <a:gd name="connsiteY176" fmla="*/ 1027176 h 1424940"/>
                <a:gd name="connsiteX177" fmla="*/ 537782 w 6095524"/>
                <a:gd name="connsiteY177" fmla="*/ 1025366 h 1424940"/>
                <a:gd name="connsiteX178" fmla="*/ 562166 w 6095524"/>
                <a:gd name="connsiteY178" fmla="*/ 1015746 h 1424940"/>
                <a:gd name="connsiteX179" fmla="*/ 579596 w 6095524"/>
                <a:gd name="connsiteY179" fmla="*/ 1016699 h 1424940"/>
                <a:gd name="connsiteX180" fmla="*/ 612362 w 6095524"/>
                <a:gd name="connsiteY180" fmla="*/ 1023557 h 1424940"/>
                <a:gd name="connsiteX181" fmla="*/ 716090 w 6095524"/>
                <a:gd name="connsiteY181" fmla="*/ 1031653 h 1424940"/>
                <a:gd name="connsiteX182" fmla="*/ 758381 w 6095524"/>
                <a:gd name="connsiteY182" fmla="*/ 1018985 h 1424940"/>
                <a:gd name="connsiteX183" fmla="*/ 771049 w 6095524"/>
                <a:gd name="connsiteY183" fmla="*/ 1018699 h 1424940"/>
                <a:gd name="connsiteX184" fmla="*/ 799433 w 6095524"/>
                <a:gd name="connsiteY184" fmla="*/ 1023652 h 1424940"/>
                <a:gd name="connsiteX185" fmla="*/ 858012 w 6095524"/>
                <a:gd name="connsiteY185" fmla="*/ 1020318 h 1424940"/>
                <a:gd name="connsiteX186" fmla="*/ 879634 w 6095524"/>
                <a:gd name="connsiteY186" fmla="*/ 1015270 h 1424940"/>
                <a:gd name="connsiteX187" fmla="*/ 891635 w 6095524"/>
                <a:gd name="connsiteY187" fmla="*/ 1012031 h 1424940"/>
                <a:gd name="connsiteX188" fmla="*/ 953262 w 6095524"/>
                <a:gd name="connsiteY188" fmla="*/ 1003078 h 1424940"/>
                <a:gd name="connsiteX189" fmla="*/ 980694 w 6095524"/>
                <a:gd name="connsiteY189" fmla="*/ 993458 h 1424940"/>
                <a:gd name="connsiteX190" fmla="*/ 988124 w 6095524"/>
                <a:gd name="connsiteY190" fmla="*/ 992029 h 1424940"/>
                <a:gd name="connsiteX191" fmla="*/ 1028795 w 6095524"/>
                <a:gd name="connsiteY191" fmla="*/ 996029 h 1424940"/>
                <a:gd name="connsiteX192" fmla="*/ 1059275 w 6095524"/>
                <a:gd name="connsiteY192" fmla="*/ 1011555 h 1424940"/>
                <a:gd name="connsiteX193" fmla="*/ 1065181 w 6095524"/>
                <a:gd name="connsiteY193" fmla="*/ 1016794 h 1424940"/>
                <a:gd name="connsiteX194" fmla="*/ 1150144 w 6095524"/>
                <a:gd name="connsiteY194" fmla="*/ 1014984 h 1424940"/>
                <a:gd name="connsiteX195" fmla="*/ 1163193 w 6095524"/>
                <a:gd name="connsiteY195" fmla="*/ 1012793 h 1424940"/>
                <a:gd name="connsiteX196" fmla="*/ 1226249 w 6095524"/>
                <a:gd name="connsiteY196" fmla="*/ 1021937 h 1424940"/>
                <a:gd name="connsiteX197" fmla="*/ 1244632 w 6095524"/>
                <a:gd name="connsiteY197" fmla="*/ 1023747 h 1424940"/>
                <a:gd name="connsiteX198" fmla="*/ 1310545 w 6095524"/>
                <a:gd name="connsiteY198" fmla="*/ 1031939 h 1424940"/>
                <a:gd name="connsiteX199" fmla="*/ 1319879 w 6095524"/>
                <a:gd name="connsiteY199" fmla="*/ 1024319 h 1424940"/>
                <a:gd name="connsiteX200" fmla="*/ 1346740 w 6095524"/>
                <a:gd name="connsiteY200" fmla="*/ 1005173 h 1424940"/>
                <a:gd name="connsiteX201" fmla="*/ 1399699 w 6095524"/>
                <a:gd name="connsiteY201" fmla="*/ 988219 h 1424940"/>
                <a:gd name="connsiteX202" fmla="*/ 1414082 w 6095524"/>
                <a:gd name="connsiteY202" fmla="*/ 989171 h 1424940"/>
                <a:gd name="connsiteX203" fmla="*/ 1450467 w 6095524"/>
                <a:gd name="connsiteY203" fmla="*/ 1017461 h 1424940"/>
                <a:gd name="connsiteX204" fmla="*/ 1468184 w 6095524"/>
                <a:gd name="connsiteY204" fmla="*/ 1028795 h 1424940"/>
                <a:gd name="connsiteX205" fmla="*/ 1518476 w 6095524"/>
                <a:gd name="connsiteY205" fmla="*/ 1049655 h 1424940"/>
                <a:gd name="connsiteX206" fmla="*/ 1522667 w 6095524"/>
                <a:gd name="connsiteY206" fmla="*/ 1053465 h 1424940"/>
                <a:gd name="connsiteX207" fmla="*/ 1559814 w 6095524"/>
                <a:gd name="connsiteY207" fmla="*/ 1098709 h 1424940"/>
                <a:gd name="connsiteX208" fmla="*/ 1568196 w 6095524"/>
                <a:gd name="connsiteY208" fmla="*/ 1106424 h 1424940"/>
                <a:gd name="connsiteX209" fmla="*/ 1578293 w 6095524"/>
                <a:gd name="connsiteY209" fmla="*/ 1118426 h 1424940"/>
                <a:gd name="connsiteX210" fmla="*/ 1609820 w 6095524"/>
                <a:gd name="connsiteY210" fmla="*/ 1141667 h 1424940"/>
                <a:gd name="connsiteX211" fmla="*/ 1648873 w 6095524"/>
                <a:gd name="connsiteY211" fmla="*/ 1149096 h 1424940"/>
                <a:gd name="connsiteX212" fmla="*/ 1696022 w 6095524"/>
                <a:gd name="connsiteY212" fmla="*/ 1160431 h 1424940"/>
                <a:gd name="connsiteX213" fmla="*/ 1715739 w 6095524"/>
                <a:gd name="connsiteY213" fmla="*/ 1168051 h 1424940"/>
                <a:gd name="connsiteX214" fmla="*/ 1768602 w 6095524"/>
                <a:gd name="connsiteY214" fmla="*/ 1182529 h 1424940"/>
                <a:gd name="connsiteX215" fmla="*/ 1806321 w 6095524"/>
                <a:gd name="connsiteY215" fmla="*/ 1194721 h 1424940"/>
                <a:gd name="connsiteX216" fmla="*/ 1860709 w 6095524"/>
                <a:gd name="connsiteY216" fmla="*/ 1201865 h 1424940"/>
                <a:gd name="connsiteX217" fmla="*/ 1887093 w 6095524"/>
                <a:gd name="connsiteY217" fmla="*/ 1202150 h 1424940"/>
                <a:gd name="connsiteX218" fmla="*/ 1935575 w 6095524"/>
                <a:gd name="connsiteY218" fmla="*/ 1238726 h 1424940"/>
                <a:gd name="connsiteX219" fmla="*/ 1974247 w 6095524"/>
                <a:gd name="connsiteY219" fmla="*/ 1262920 h 1424940"/>
                <a:gd name="connsiteX220" fmla="*/ 2014919 w 6095524"/>
                <a:gd name="connsiteY220" fmla="*/ 1251204 h 1424940"/>
                <a:gd name="connsiteX221" fmla="*/ 2025968 w 6095524"/>
                <a:gd name="connsiteY221" fmla="*/ 1240155 h 1424940"/>
                <a:gd name="connsiteX222" fmla="*/ 2092643 w 6095524"/>
                <a:gd name="connsiteY222" fmla="*/ 1229678 h 1424940"/>
                <a:gd name="connsiteX223" fmla="*/ 2187893 w 6095524"/>
                <a:gd name="connsiteY223" fmla="*/ 1229297 h 1424940"/>
                <a:gd name="connsiteX224" fmla="*/ 2346294 w 6095524"/>
                <a:gd name="connsiteY224" fmla="*/ 1205484 h 1424940"/>
                <a:gd name="connsiteX225" fmla="*/ 2373916 w 6095524"/>
                <a:gd name="connsiteY225" fmla="*/ 1194435 h 1424940"/>
                <a:gd name="connsiteX226" fmla="*/ 2404967 w 6095524"/>
                <a:gd name="connsiteY226" fmla="*/ 1191673 h 1424940"/>
                <a:gd name="connsiteX227" fmla="*/ 2416874 w 6095524"/>
                <a:gd name="connsiteY227" fmla="*/ 1198436 h 1424940"/>
                <a:gd name="connsiteX228" fmla="*/ 2468975 w 6095524"/>
                <a:gd name="connsiteY228" fmla="*/ 1208532 h 1424940"/>
                <a:gd name="connsiteX229" fmla="*/ 2478882 w 6095524"/>
                <a:gd name="connsiteY229" fmla="*/ 1208723 h 1424940"/>
                <a:gd name="connsiteX230" fmla="*/ 2512791 w 6095524"/>
                <a:gd name="connsiteY230" fmla="*/ 1204436 h 1424940"/>
                <a:gd name="connsiteX231" fmla="*/ 2544223 w 6095524"/>
                <a:gd name="connsiteY231" fmla="*/ 1201960 h 1424940"/>
                <a:gd name="connsiteX232" fmla="*/ 2623471 w 6095524"/>
                <a:gd name="connsiteY232" fmla="*/ 1210056 h 1424940"/>
                <a:gd name="connsiteX233" fmla="*/ 2684241 w 6095524"/>
                <a:gd name="connsiteY233" fmla="*/ 1208151 h 1424940"/>
                <a:gd name="connsiteX234" fmla="*/ 2712244 w 6095524"/>
                <a:gd name="connsiteY234" fmla="*/ 1210056 h 1424940"/>
                <a:gd name="connsiteX235" fmla="*/ 2728055 w 6095524"/>
                <a:gd name="connsiteY235" fmla="*/ 1212914 h 1424940"/>
                <a:gd name="connsiteX236" fmla="*/ 2763869 w 6095524"/>
                <a:gd name="connsiteY236" fmla="*/ 1232821 h 1424940"/>
                <a:gd name="connsiteX237" fmla="*/ 2783491 w 6095524"/>
                <a:gd name="connsiteY237" fmla="*/ 1237298 h 1424940"/>
                <a:gd name="connsiteX238" fmla="*/ 2842546 w 6095524"/>
                <a:gd name="connsiteY238" fmla="*/ 1236917 h 1424940"/>
                <a:gd name="connsiteX239" fmla="*/ 2931128 w 6095524"/>
                <a:gd name="connsiteY239" fmla="*/ 1206913 h 1424940"/>
                <a:gd name="connsiteX240" fmla="*/ 2940368 w 6095524"/>
                <a:gd name="connsiteY240" fmla="*/ 1202912 h 1424940"/>
                <a:gd name="connsiteX241" fmla="*/ 2985421 w 6095524"/>
                <a:gd name="connsiteY241" fmla="*/ 1197959 h 1424940"/>
                <a:gd name="connsiteX242" fmla="*/ 3015996 w 6095524"/>
                <a:gd name="connsiteY242" fmla="*/ 1204722 h 1424940"/>
                <a:gd name="connsiteX243" fmla="*/ 3057621 w 6095524"/>
                <a:gd name="connsiteY243" fmla="*/ 1218724 h 1424940"/>
                <a:gd name="connsiteX244" fmla="*/ 3095054 w 6095524"/>
                <a:gd name="connsiteY244" fmla="*/ 1230440 h 1424940"/>
                <a:gd name="connsiteX245" fmla="*/ 3122295 w 6095524"/>
                <a:gd name="connsiteY245" fmla="*/ 1243679 h 1424940"/>
                <a:gd name="connsiteX246" fmla="*/ 3184589 w 6095524"/>
                <a:gd name="connsiteY246" fmla="*/ 1253395 h 1424940"/>
                <a:gd name="connsiteX247" fmla="*/ 3191066 w 6095524"/>
                <a:gd name="connsiteY247" fmla="*/ 1255014 h 1424940"/>
                <a:gd name="connsiteX248" fmla="*/ 3237929 w 6095524"/>
                <a:gd name="connsiteY248" fmla="*/ 1243203 h 1424940"/>
                <a:gd name="connsiteX249" fmla="*/ 3294221 w 6095524"/>
                <a:gd name="connsiteY249" fmla="*/ 1231202 h 1424940"/>
                <a:gd name="connsiteX250" fmla="*/ 3314319 w 6095524"/>
                <a:gd name="connsiteY250" fmla="*/ 1235297 h 1424940"/>
                <a:gd name="connsiteX251" fmla="*/ 3341846 w 6095524"/>
                <a:gd name="connsiteY251" fmla="*/ 1241108 h 1424940"/>
                <a:gd name="connsiteX252" fmla="*/ 3367373 w 6095524"/>
                <a:gd name="connsiteY252" fmla="*/ 1238060 h 1424940"/>
                <a:gd name="connsiteX253" fmla="*/ 3382899 w 6095524"/>
                <a:gd name="connsiteY253" fmla="*/ 1237774 h 1424940"/>
                <a:gd name="connsiteX254" fmla="*/ 3453765 w 6095524"/>
                <a:gd name="connsiteY254" fmla="*/ 1273397 h 1424940"/>
                <a:gd name="connsiteX255" fmla="*/ 3471767 w 6095524"/>
                <a:gd name="connsiteY255" fmla="*/ 1276350 h 1424940"/>
                <a:gd name="connsiteX256" fmla="*/ 3481959 w 6095524"/>
                <a:gd name="connsiteY256" fmla="*/ 1280732 h 1424940"/>
                <a:gd name="connsiteX257" fmla="*/ 3543396 w 6095524"/>
                <a:gd name="connsiteY257" fmla="*/ 1324928 h 1424940"/>
                <a:gd name="connsiteX258" fmla="*/ 3569494 w 6095524"/>
                <a:gd name="connsiteY258" fmla="*/ 1333881 h 1424940"/>
                <a:gd name="connsiteX259" fmla="*/ 3598164 w 6095524"/>
                <a:gd name="connsiteY259" fmla="*/ 1332071 h 1424940"/>
                <a:gd name="connsiteX260" fmla="*/ 3614738 w 6095524"/>
                <a:gd name="connsiteY260" fmla="*/ 1328833 h 1424940"/>
                <a:gd name="connsiteX261" fmla="*/ 3655886 w 6095524"/>
                <a:gd name="connsiteY261" fmla="*/ 1300734 h 1424940"/>
                <a:gd name="connsiteX262" fmla="*/ 3679317 w 6095524"/>
                <a:gd name="connsiteY262" fmla="*/ 1301687 h 1424940"/>
                <a:gd name="connsiteX263" fmla="*/ 3715893 w 6095524"/>
                <a:gd name="connsiteY263" fmla="*/ 1321022 h 1424940"/>
                <a:gd name="connsiteX264" fmla="*/ 3782282 w 6095524"/>
                <a:gd name="connsiteY264" fmla="*/ 1329690 h 1424940"/>
                <a:gd name="connsiteX265" fmla="*/ 3816001 w 6095524"/>
                <a:gd name="connsiteY265" fmla="*/ 1302639 h 1424940"/>
                <a:gd name="connsiteX266" fmla="*/ 3833431 w 6095524"/>
                <a:gd name="connsiteY266" fmla="*/ 1276636 h 1424940"/>
                <a:gd name="connsiteX267" fmla="*/ 3883819 w 6095524"/>
                <a:gd name="connsiteY267" fmla="*/ 1246442 h 1424940"/>
                <a:gd name="connsiteX268" fmla="*/ 3895821 w 6095524"/>
                <a:gd name="connsiteY268" fmla="*/ 1257681 h 1424940"/>
                <a:gd name="connsiteX269" fmla="*/ 3932778 w 6095524"/>
                <a:gd name="connsiteY269" fmla="*/ 1262444 h 1424940"/>
                <a:gd name="connsiteX270" fmla="*/ 3972782 w 6095524"/>
                <a:gd name="connsiteY270" fmla="*/ 1262063 h 1424940"/>
                <a:gd name="connsiteX271" fmla="*/ 4042505 w 6095524"/>
                <a:gd name="connsiteY271" fmla="*/ 1267111 h 1424940"/>
                <a:gd name="connsiteX272" fmla="*/ 4088892 w 6095524"/>
                <a:gd name="connsiteY272" fmla="*/ 1238250 h 1424940"/>
                <a:gd name="connsiteX273" fmla="*/ 4106609 w 6095524"/>
                <a:gd name="connsiteY273" fmla="*/ 1226344 h 1424940"/>
                <a:gd name="connsiteX274" fmla="*/ 4123182 w 6095524"/>
                <a:gd name="connsiteY274" fmla="*/ 1218724 h 1424940"/>
                <a:gd name="connsiteX275" fmla="*/ 4142328 w 6095524"/>
                <a:gd name="connsiteY275" fmla="*/ 1214438 h 1424940"/>
                <a:gd name="connsiteX276" fmla="*/ 4188524 w 6095524"/>
                <a:gd name="connsiteY276" fmla="*/ 1198245 h 1424940"/>
                <a:gd name="connsiteX277" fmla="*/ 4213860 w 6095524"/>
                <a:gd name="connsiteY277" fmla="*/ 1182338 h 1424940"/>
                <a:gd name="connsiteX278" fmla="*/ 4270820 w 6095524"/>
                <a:gd name="connsiteY278" fmla="*/ 1167003 h 1424940"/>
                <a:gd name="connsiteX279" fmla="*/ 4309587 w 6095524"/>
                <a:gd name="connsiteY279" fmla="*/ 1153287 h 1424940"/>
                <a:gd name="connsiteX280" fmla="*/ 4350449 w 6095524"/>
                <a:gd name="connsiteY280" fmla="*/ 1129665 h 1424940"/>
                <a:gd name="connsiteX281" fmla="*/ 4356164 w 6095524"/>
                <a:gd name="connsiteY281" fmla="*/ 1126046 h 1424940"/>
                <a:gd name="connsiteX282" fmla="*/ 4369880 w 6095524"/>
                <a:gd name="connsiteY282" fmla="*/ 1110520 h 1424940"/>
                <a:gd name="connsiteX283" fmla="*/ 4389787 w 6095524"/>
                <a:gd name="connsiteY283" fmla="*/ 1057085 h 1424940"/>
                <a:gd name="connsiteX284" fmla="*/ 4395502 w 6095524"/>
                <a:gd name="connsiteY284" fmla="*/ 1046226 h 1424940"/>
                <a:gd name="connsiteX285" fmla="*/ 4447413 w 6095524"/>
                <a:gd name="connsiteY285" fmla="*/ 1009650 h 1424940"/>
                <a:gd name="connsiteX286" fmla="*/ 4466654 w 6095524"/>
                <a:gd name="connsiteY286" fmla="*/ 1013079 h 1424940"/>
                <a:gd name="connsiteX287" fmla="*/ 4487894 w 6095524"/>
                <a:gd name="connsiteY287" fmla="*/ 1025081 h 1424940"/>
                <a:gd name="connsiteX288" fmla="*/ 4534472 w 6095524"/>
                <a:gd name="connsiteY288" fmla="*/ 1028224 h 1424940"/>
                <a:gd name="connsiteX289" fmla="*/ 4551903 w 6095524"/>
                <a:gd name="connsiteY289" fmla="*/ 1022033 h 1424940"/>
                <a:gd name="connsiteX290" fmla="*/ 4582382 w 6095524"/>
                <a:gd name="connsiteY290" fmla="*/ 1005364 h 1424940"/>
                <a:gd name="connsiteX291" fmla="*/ 4605909 w 6095524"/>
                <a:gd name="connsiteY291" fmla="*/ 979551 h 1424940"/>
                <a:gd name="connsiteX292" fmla="*/ 4640104 w 6095524"/>
                <a:gd name="connsiteY292" fmla="*/ 936879 h 1424940"/>
                <a:gd name="connsiteX293" fmla="*/ 4705731 w 6095524"/>
                <a:gd name="connsiteY293" fmla="*/ 920591 h 1424940"/>
                <a:gd name="connsiteX294" fmla="*/ 4730973 w 6095524"/>
                <a:gd name="connsiteY294" fmla="*/ 915162 h 1424940"/>
                <a:gd name="connsiteX295" fmla="*/ 4822794 w 6095524"/>
                <a:gd name="connsiteY295" fmla="*/ 892397 h 1424940"/>
                <a:gd name="connsiteX296" fmla="*/ 4830794 w 6095524"/>
                <a:gd name="connsiteY296" fmla="*/ 891635 h 1424940"/>
                <a:gd name="connsiteX297" fmla="*/ 4894421 w 6095524"/>
                <a:gd name="connsiteY297" fmla="*/ 865442 h 1424940"/>
                <a:gd name="connsiteX298" fmla="*/ 4909756 w 6095524"/>
                <a:gd name="connsiteY298" fmla="*/ 858964 h 1424940"/>
                <a:gd name="connsiteX299" fmla="*/ 4928521 w 6095524"/>
                <a:gd name="connsiteY299" fmla="*/ 842391 h 1424940"/>
                <a:gd name="connsiteX300" fmla="*/ 4945857 w 6095524"/>
                <a:gd name="connsiteY300" fmla="*/ 795623 h 1424940"/>
                <a:gd name="connsiteX301" fmla="*/ 4966145 w 6095524"/>
                <a:gd name="connsiteY301" fmla="*/ 774287 h 1424940"/>
                <a:gd name="connsiteX302" fmla="*/ 4980909 w 6095524"/>
                <a:gd name="connsiteY302" fmla="*/ 761333 h 1424940"/>
                <a:gd name="connsiteX303" fmla="*/ 4993862 w 6095524"/>
                <a:gd name="connsiteY303" fmla="*/ 741712 h 1424940"/>
                <a:gd name="connsiteX304" fmla="*/ 5006816 w 6095524"/>
                <a:gd name="connsiteY304" fmla="*/ 694754 h 1424940"/>
                <a:gd name="connsiteX305" fmla="*/ 5026724 w 6095524"/>
                <a:gd name="connsiteY305" fmla="*/ 653129 h 1424940"/>
                <a:gd name="connsiteX306" fmla="*/ 5062538 w 6095524"/>
                <a:gd name="connsiteY306" fmla="*/ 630079 h 1424940"/>
                <a:gd name="connsiteX307" fmla="*/ 5084731 w 6095524"/>
                <a:gd name="connsiteY307" fmla="*/ 617982 h 1424940"/>
                <a:gd name="connsiteX308" fmla="*/ 5172647 w 6095524"/>
                <a:gd name="connsiteY308" fmla="*/ 630174 h 1424940"/>
                <a:gd name="connsiteX309" fmla="*/ 5232654 w 6095524"/>
                <a:gd name="connsiteY309" fmla="*/ 642080 h 1424940"/>
                <a:gd name="connsiteX310" fmla="*/ 5252371 w 6095524"/>
                <a:gd name="connsiteY310" fmla="*/ 637508 h 1424940"/>
                <a:gd name="connsiteX311" fmla="*/ 5308092 w 6095524"/>
                <a:gd name="connsiteY311" fmla="*/ 598646 h 1424940"/>
                <a:gd name="connsiteX312" fmla="*/ 5363147 w 6095524"/>
                <a:gd name="connsiteY312" fmla="*/ 581311 h 1424940"/>
                <a:gd name="connsiteX313" fmla="*/ 5404580 w 6095524"/>
                <a:gd name="connsiteY313" fmla="*/ 576358 h 1424940"/>
                <a:gd name="connsiteX314" fmla="*/ 5440203 w 6095524"/>
                <a:gd name="connsiteY314" fmla="*/ 572548 h 1424940"/>
                <a:gd name="connsiteX315" fmla="*/ 5482971 w 6095524"/>
                <a:gd name="connsiteY315" fmla="*/ 561880 h 1424940"/>
                <a:gd name="connsiteX316" fmla="*/ 5507165 w 6095524"/>
                <a:gd name="connsiteY316" fmla="*/ 550259 h 1424940"/>
                <a:gd name="connsiteX317" fmla="*/ 5545645 w 6095524"/>
                <a:gd name="connsiteY317" fmla="*/ 533591 h 1424940"/>
                <a:gd name="connsiteX318" fmla="*/ 5585079 w 6095524"/>
                <a:gd name="connsiteY318" fmla="*/ 511969 h 1424940"/>
                <a:gd name="connsiteX319" fmla="*/ 5615368 w 6095524"/>
                <a:gd name="connsiteY319" fmla="*/ 481679 h 1424940"/>
                <a:gd name="connsiteX320" fmla="*/ 5631656 w 6095524"/>
                <a:gd name="connsiteY320" fmla="*/ 456152 h 1424940"/>
                <a:gd name="connsiteX321" fmla="*/ 5679377 w 6095524"/>
                <a:gd name="connsiteY321" fmla="*/ 419576 h 1424940"/>
                <a:gd name="connsiteX322" fmla="*/ 5722525 w 6095524"/>
                <a:gd name="connsiteY322" fmla="*/ 350615 h 1424940"/>
                <a:gd name="connsiteX323" fmla="*/ 5749576 w 6095524"/>
                <a:gd name="connsiteY323" fmla="*/ 321945 h 1424940"/>
                <a:gd name="connsiteX324" fmla="*/ 5764911 w 6095524"/>
                <a:gd name="connsiteY324" fmla="*/ 313849 h 1424940"/>
                <a:gd name="connsiteX325" fmla="*/ 5791009 w 6095524"/>
                <a:gd name="connsiteY325" fmla="*/ 293942 h 1424940"/>
                <a:gd name="connsiteX326" fmla="*/ 5806440 w 6095524"/>
                <a:gd name="connsiteY326" fmla="*/ 279178 h 1424940"/>
                <a:gd name="connsiteX327" fmla="*/ 5848636 w 6095524"/>
                <a:gd name="connsiteY327" fmla="*/ 224885 h 1424940"/>
                <a:gd name="connsiteX328" fmla="*/ 5861590 w 6095524"/>
                <a:gd name="connsiteY328" fmla="*/ 208788 h 1424940"/>
                <a:gd name="connsiteX329" fmla="*/ 5888355 w 6095524"/>
                <a:gd name="connsiteY329" fmla="*/ 181166 h 1424940"/>
                <a:gd name="connsiteX330" fmla="*/ 5900071 w 6095524"/>
                <a:gd name="connsiteY330" fmla="*/ 172784 h 1424940"/>
                <a:gd name="connsiteX331" fmla="*/ 5920740 w 6095524"/>
                <a:gd name="connsiteY331" fmla="*/ 150305 h 1424940"/>
                <a:gd name="connsiteX332" fmla="*/ 5969985 w 6095524"/>
                <a:gd name="connsiteY332" fmla="*/ 91345 h 1424940"/>
                <a:gd name="connsiteX333" fmla="*/ 5991130 w 6095524"/>
                <a:gd name="connsiteY333" fmla="*/ 58293 h 1424940"/>
                <a:gd name="connsiteX334" fmla="*/ 6033325 w 6095524"/>
                <a:gd name="connsiteY334" fmla="*/ 33909 h 1424940"/>
                <a:gd name="connsiteX335" fmla="*/ 6054376 w 6095524"/>
                <a:gd name="connsiteY335" fmla="*/ 20955 h 1424940"/>
                <a:gd name="connsiteX336" fmla="*/ 6095524 w 6095524"/>
                <a:gd name="connsiteY336" fmla="*/ 0 h 142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</a:cxnLst>
              <a:rect l="l" t="t" r="r" b="b"/>
              <a:pathLst>
                <a:path w="6095524" h="1424940">
                  <a:moveTo>
                    <a:pt x="6095524" y="0"/>
                  </a:moveTo>
                  <a:cubicBezTo>
                    <a:pt x="6095524" y="7811"/>
                    <a:pt x="6095524" y="12573"/>
                    <a:pt x="6095524" y="17431"/>
                  </a:cubicBezTo>
                  <a:lnTo>
                    <a:pt x="6095524" y="216290"/>
                  </a:lnTo>
                  <a:lnTo>
                    <a:pt x="6079998" y="230600"/>
                  </a:lnTo>
                  <a:cubicBezTo>
                    <a:pt x="6058567" y="241363"/>
                    <a:pt x="6035706" y="251079"/>
                    <a:pt x="6012751" y="260699"/>
                  </a:cubicBezTo>
                  <a:cubicBezTo>
                    <a:pt x="6006084" y="263462"/>
                    <a:pt x="5998749" y="264986"/>
                    <a:pt x="5992749" y="268700"/>
                  </a:cubicBezTo>
                  <a:cubicBezTo>
                    <a:pt x="5965126" y="285655"/>
                    <a:pt x="5938361" y="303943"/>
                    <a:pt x="5910358" y="320231"/>
                  </a:cubicBezTo>
                  <a:cubicBezTo>
                    <a:pt x="5881497" y="337090"/>
                    <a:pt x="5855684" y="356997"/>
                    <a:pt x="5835777" y="383953"/>
                  </a:cubicBezTo>
                  <a:cubicBezTo>
                    <a:pt x="5817298" y="409004"/>
                    <a:pt x="5799391" y="434435"/>
                    <a:pt x="5781008" y="459581"/>
                  </a:cubicBezTo>
                  <a:cubicBezTo>
                    <a:pt x="5776341" y="465963"/>
                    <a:pt x="5772054" y="473488"/>
                    <a:pt x="5765673" y="477584"/>
                  </a:cubicBezTo>
                  <a:cubicBezTo>
                    <a:pt x="5752433" y="486156"/>
                    <a:pt x="5737955" y="493109"/>
                    <a:pt x="5723763" y="500158"/>
                  </a:cubicBezTo>
                  <a:cubicBezTo>
                    <a:pt x="5711571" y="506159"/>
                    <a:pt x="5698617" y="510635"/>
                    <a:pt x="5686711" y="517112"/>
                  </a:cubicBezTo>
                  <a:cubicBezTo>
                    <a:pt x="5677186" y="522256"/>
                    <a:pt x="5668708" y="529400"/>
                    <a:pt x="5659850" y="535877"/>
                  </a:cubicBezTo>
                  <a:cubicBezTo>
                    <a:pt x="5652135" y="541496"/>
                    <a:pt x="5643658" y="546354"/>
                    <a:pt x="5637181" y="553117"/>
                  </a:cubicBezTo>
                  <a:cubicBezTo>
                    <a:pt x="5621369" y="569500"/>
                    <a:pt x="5605462" y="585597"/>
                    <a:pt x="5585841" y="597694"/>
                  </a:cubicBezTo>
                  <a:cubicBezTo>
                    <a:pt x="5566505" y="609695"/>
                    <a:pt x="5548217" y="623126"/>
                    <a:pt x="5528977" y="635318"/>
                  </a:cubicBezTo>
                  <a:cubicBezTo>
                    <a:pt x="5510117" y="647224"/>
                    <a:pt x="5493067" y="660273"/>
                    <a:pt x="5483256" y="681419"/>
                  </a:cubicBezTo>
                  <a:cubicBezTo>
                    <a:pt x="5478875" y="690753"/>
                    <a:pt x="5472684" y="700945"/>
                    <a:pt x="5464397" y="706374"/>
                  </a:cubicBezTo>
                  <a:cubicBezTo>
                    <a:pt x="5452586" y="714089"/>
                    <a:pt x="5437632" y="716852"/>
                    <a:pt x="5424773" y="723424"/>
                  </a:cubicBezTo>
                  <a:cubicBezTo>
                    <a:pt x="5409628" y="731139"/>
                    <a:pt x="5392103" y="737807"/>
                    <a:pt x="5381815" y="750094"/>
                  </a:cubicBezTo>
                  <a:cubicBezTo>
                    <a:pt x="5372671" y="761048"/>
                    <a:pt x="5363432" y="769620"/>
                    <a:pt x="5351335" y="776573"/>
                  </a:cubicBezTo>
                  <a:cubicBezTo>
                    <a:pt x="5342858" y="781431"/>
                    <a:pt x="5336572" y="790289"/>
                    <a:pt x="5327809" y="794290"/>
                  </a:cubicBezTo>
                  <a:cubicBezTo>
                    <a:pt x="5316284" y="799624"/>
                    <a:pt x="5304663" y="803815"/>
                    <a:pt x="5294566" y="812102"/>
                  </a:cubicBezTo>
                  <a:cubicBezTo>
                    <a:pt x="5284089" y="820674"/>
                    <a:pt x="5272183" y="827437"/>
                    <a:pt x="5261229" y="835438"/>
                  </a:cubicBezTo>
                  <a:cubicBezTo>
                    <a:pt x="5255419" y="839724"/>
                    <a:pt x="5250656" y="845344"/>
                    <a:pt x="5245037" y="849821"/>
                  </a:cubicBezTo>
                  <a:cubicBezTo>
                    <a:pt x="5234750" y="858012"/>
                    <a:pt x="5224272" y="866013"/>
                    <a:pt x="5213699" y="873728"/>
                  </a:cubicBezTo>
                  <a:cubicBezTo>
                    <a:pt x="5203127" y="881444"/>
                    <a:pt x="5193030" y="890397"/>
                    <a:pt x="5181409" y="896017"/>
                  </a:cubicBezTo>
                  <a:cubicBezTo>
                    <a:pt x="5161598" y="905542"/>
                    <a:pt x="5139976" y="911257"/>
                    <a:pt x="5120735" y="921544"/>
                  </a:cubicBezTo>
                  <a:cubicBezTo>
                    <a:pt x="5101209" y="932021"/>
                    <a:pt x="5082826" y="945166"/>
                    <a:pt x="5065490" y="959072"/>
                  </a:cubicBezTo>
                  <a:cubicBezTo>
                    <a:pt x="5051774" y="970026"/>
                    <a:pt x="5038916" y="980885"/>
                    <a:pt x="5021675" y="986504"/>
                  </a:cubicBezTo>
                  <a:cubicBezTo>
                    <a:pt x="5012055" y="989648"/>
                    <a:pt x="5001959" y="996506"/>
                    <a:pt x="4996148" y="1004507"/>
                  </a:cubicBezTo>
                  <a:cubicBezTo>
                    <a:pt x="4983575" y="1021937"/>
                    <a:pt x="4967478" y="1034225"/>
                    <a:pt x="4949285" y="1044702"/>
                  </a:cubicBezTo>
                  <a:cubicBezTo>
                    <a:pt x="4924996" y="1058799"/>
                    <a:pt x="4900993" y="1073182"/>
                    <a:pt x="4876609" y="1086993"/>
                  </a:cubicBezTo>
                  <a:cubicBezTo>
                    <a:pt x="4862227" y="1095185"/>
                    <a:pt x="4847940" y="1103852"/>
                    <a:pt x="4832699" y="1109853"/>
                  </a:cubicBezTo>
                  <a:cubicBezTo>
                    <a:pt x="4801553" y="1122236"/>
                    <a:pt x="4769644" y="1132808"/>
                    <a:pt x="4738211" y="1144334"/>
                  </a:cubicBezTo>
                  <a:cubicBezTo>
                    <a:pt x="4727924" y="1148048"/>
                    <a:pt x="4718209" y="1153382"/>
                    <a:pt x="4707731" y="1156621"/>
                  </a:cubicBezTo>
                  <a:cubicBezTo>
                    <a:pt x="4696396" y="1160145"/>
                    <a:pt x="4684205" y="1161193"/>
                    <a:pt x="4672870" y="1164717"/>
                  </a:cubicBezTo>
                  <a:cubicBezTo>
                    <a:pt x="4654010" y="1170527"/>
                    <a:pt x="4635722" y="1177957"/>
                    <a:pt x="4616863" y="1183862"/>
                  </a:cubicBezTo>
                  <a:cubicBezTo>
                    <a:pt x="4580477" y="1195197"/>
                    <a:pt x="4543996" y="1206056"/>
                    <a:pt x="4507516" y="1216819"/>
                  </a:cubicBezTo>
                  <a:cubicBezTo>
                    <a:pt x="4499706" y="1219105"/>
                    <a:pt x="4491228" y="1219391"/>
                    <a:pt x="4483513" y="1221867"/>
                  </a:cubicBezTo>
                  <a:cubicBezTo>
                    <a:pt x="4463034" y="1228535"/>
                    <a:pt x="4442650" y="1235773"/>
                    <a:pt x="4422362" y="1243108"/>
                  </a:cubicBezTo>
                  <a:cubicBezTo>
                    <a:pt x="4410075" y="1247585"/>
                    <a:pt x="4398073" y="1253109"/>
                    <a:pt x="4385691" y="1257395"/>
                  </a:cubicBezTo>
                  <a:cubicBezTo>
                    <a:pt x="4375785" y="1260824"/>
                    <a:pt x="4365593" y="1263491"/>
                    <a:pt x="4355306" y="1265587"/>
                  </a:cubicBezTo>
                  <a:cubicBezTo>
                    <a:pt x="4346448" y="1267397"/>
                    <a:pt x="4337209" y="1267206"/>
                    <a:pt x="4328446" y="1269397"/>
                  </a:cubicBezTo>
                  <a:cubicBezTo>
                    <a:pt x="4304728" y="1275302"/>
                    <a:pt x="4281297" y="1281970"/>
                    <a:pt x="4257770" y="1288256"/>
                  </a:cubicBezTo>
                  <a:cubicBezTo>
                    <a:pt x="4248341" y="1290733"/>
                    <a:pt x="4238720" y="1292543"/>
                    <a:pt x="4229576" y="1295686"/>
                  </a:cubicBezTo>
                  <a:cubicBezTo>
                    <a:pt x="4205097" y="1303973"/>
                    <a:pt x="4180999" y="1313402"/>
                    <a:pt x="4156424" y="1321213"/>
                  </a:cubicBezTo>
                  <a:cubicBezTo>
                    <a:pt x="4136041" y="1327690"/>
                    <a:pt x="4115086" y="1332357"/>
                    <a:pt x="4094416" y="1338072"/>
                  </a:cubicBezTo>
                  <a:cubicBezTo>
                    <a:pt x="4085653" y="1340549"/>
                    <a:pt x="4077271" y="1344073"/>
                    <a:pt x="4068509" y="1346168"/>
                  </a:cubicBezTo>
                  <a:cubicBezTo>
                    <a:pt x="4048887" y="1350931"/>
                    <a:pt x="4028980" y="1354931"/>
                    <a:pt x="4009263" y="1359694"/>
                  </a:cubicBezTo>
                  <a:cubicBezTo>
                    <a:pt x="3998023" y="1362456"/>
                    <a:pt x="3987165" y="1367409"/>
                    <a:pt x="3975735" y="1369219"/>
                  </a:cubicBezTo>
                  <a:cubicBezTo>
                    <a:pt x="3948589" y="1373505"/>
                    <a:pt x="3921252" y="1376553"/>
                    <a:pt x="3893915" y="1379982"/>
                  </a:cubicBezTo>
                  <a:cubicBezTo>
                    <a:pt x="3865722" y="1383506"/>
                    <a:pt x="3837623" y="1387221"/>
                    <a:pt x="3809428" y="1390364"/>
                  </a:cubicBezTo>
                  <a:cubicBezTo>
                    <a:pt x="3793998" y="1391984"/>
                    <a:pt x="3778472" y="1392269"/>
                    <a:pt x="3763042" y="1393793"/>
                  </a:cubicBezTo>
                  <a:cubicBezTo>
                    <a:pt x="3749516" y="1395127"/>
                    <a:pt x="3736086" y="1397603"/>
                    <a:pt x="3722561" y="1399223"/>
                  </a:cubicBezTo>
                  <a:cubicBezTo>
                    <a:pt x="3710845" y="1400556"/>
                    <a:pt x="3699034" y="1401318"/>
                    <a:pt x="3687318" y="1402652"/>
                  </a:cubicBezTo>
                  <a:cubicBezTo>
                    <a:pt x="3668554" y="1404842"/>
                    <a:pt x="3649885" y="1407319"/>
                    <a:pt x="3631216" y="1409605"/>
                  </a:cubicBezTo>
                  <a:cubicBezTo>
                    <a:pt x="3623406" y="1410462"/>
                    <a:pt x="3615214" y="1412843"/>
                    <a:pt x="3607880" y="1411415"/>
                  </a:cubicBezTo>
                  <a:cubicBezTo>
                    <a:pt x="3589401" y="1407795"/>
                    <a:pt x="3571208" y="1408843"/>
                    <a:pt x="3552825" y="1411319"/>
                  </a:cubicBezTo>
                  <a:cubicBezTo>
                    <a:pt x="3546539" y="1412177"/>
                    <a:pt x="3539776" y="1411986"/>
                    <a:pt x="3533680" y="1410367"/>
                  </a:cubicBezTo>
                  <a:cubicBezTo>
                    <a:pt x="3521202" y="1407128"/>
                    <a:pt x="3509106" y="1402556"/>
                    <a:pt x="3496818" y="1398556"/>
                  </a:cubicBezTo>
                  <a:cubicBezTo>
                    <a:pt x="3495484" y="1398080"/>
                    <a:pt x="3493865" y="1397984"/>
                    <a:pt x="3492437" y="1397699"/>
                  </a:cubicBezTo>
                  <a:cubicBezTo>
                    <a:pt x="3484340" y="1396079"/>
                    <a:pt x="3476340" y="1394460"/>
                    <a:pt x="3468243" y="1393031"/>
                  </a:cubicBezTo>
                  <a:cubicBezTo>
                    <a:pt x="3463862" y="1392269"/>
                    <a:pt x="3459385" y="1392174"/>
                    <a:pt x="3455003" y="1391507"/>
                  </a:cubicBezTo>
                  <a:cubicBezTo>
                    <a:pt x="3438049" y="1388840"/>
                    <a:pt x="3419380" y="1393317"/>
                    <a:pt x="3404711" y="1381792"/>
                  </a:cubicBezTo>
                  <a:cubicBezTo>
                    <a:pt x="3395186" y="1374362"/>
                    <a:pt x="3385947" y="1376077"/>
                    <a:pt x="3375756" y="1377220"/>
                  </a:cubicBezTo>
                  <a:cubicBezTo>
                    <a:pt x="3368040" y="1378077"/>
                    <a:pt x="3360134" y="1377791"/>
                    <a:pt x="3352324" y="1377887"/>
                  </a:cubicBezTo>
                  <a:cubicBezTo>
                    <a:pt x="3338608" y="1378172"/>
                    <a:pt x="3324892" y="1378268"/>
                    <a:pt x="3311176" y="1378744"/>
                  </a:cubicBezTo>
                  <a:cubicBezTo>
                    <a:pt x="3306794" y="1378934"/>
                    <a:pt x="3302318" y="1381316"/>
                    <a:pt x="3298031" y="1380935"/>
                  </a:cubicBezTo>
                  <a:cubicBezTo>
                    <a:pt x="3278219" y="1379125"/>
                    <a:pt x="3258407" y="1376267"/>
                    <a:pt x="3238595" y="1374648"/>
                  </a:cubicBezTo>
                  <a:cubicBezTo>
                    <a:pt x="3227356" y="1373696"/>
                    <a:pt x="3215830" y="1375505"/>
                    <a:pt x="3204686" y="1374172"/>
                  </a:cubicBezTo>
                  <a:cubicBezTo>
                    <a:pt x="3191828" y="1372648"/>
                    <a:pt x="3179255" y="1368743"/>
                    <a:pt x="3166491" y="1366361"/>
                  </a:cubicBezTo>
                  <a:cubicBezTo>
                    <a:pt x="3162967" y="1365695"/>
                    <a:pt x="3159062" y="1366552"/>
                    <a:pt x="3155347" y="1366742"/>
                  </a:cubicBezTo>
                  <a:cubicBezTo>
                    <a:pt x="3151156" y="1366933"/>
                    <a:pt x="3147060" y="1367314"/>
                    <a:pt x="3142869" y="1367409"/>
                  </a:cubicBezTo>
                  <a:cubicBezTo>
                    <a:pt x="3130105" y="1367600"/>
                    <a:pt x="3117342" y="1367314"/>
                    <a:pt x="3104578" y="1367981"/>
                  </a:cubicBezTo>
                  <a:cubicBezTo>
                    <a:pt x="3096768" y="1368362"/>
                    <a:pt x="3088577" y="1372267"/>
                    <a:pt x="3081337" y="1370838"/>
                  </a:cubicBezTo>
                  <a:cubicBezTo>
                    <a:pt x="3066574" y="1368076"/>
                    <a:pt x="3051810" y="1374267"/>
                    <a:pt x="3037047" y="1369124"/>
                  </a:cubicBezTo>
                  <a:cubicBezTo>
                    <a:pt x="3032474" y="1367600"/>
                    <a:pt x="3026188" y="1371410"/>
                    <a:pt x="3020663" y="1371600"/>
                  </a:cubicBezTo>
                  <a:cubicBezTo>
                    <a:pt x="3006852" y="1372076"/>
                    <a:pt x="2993041" y="1371981"/>
                    <a:pt x="2979230" y="1371886"/>
                  </a:cubicBezTo>
                  <a:cubicBezTo>
                    <a:pt x="2966847" y="1371791"/>
                    <a:pt x="2953988" y="1373124"/>
                    <a:pt x="2942082" y="1370457"/>
                  </a:cubicBezTo>
                  <a:cubicBezTo>
                    <a:pt x="2929604" y="1367600"/>
                    <a:pt x="2918365" y="1367981"/>
                    <a:pt x="2906268" y="1371219"/>
                  </a:cubicBezTo>
                  <a:cubicBezTo>
                    <a:pt x="2897981" y="1373410"/>
                    <a:pt x="2889218" y="1373696"/>
                    <a:pt x="2880646" y="1374362"/>
                  </a:cubicBezTo>
                  <a:cubicBezTo>
                    <a:pt x="2871407" y="1375124"/>
                    <a:pt x="2861215" y="1373124"/>
                    <a:pt x="2852833" y="1376267"/>
                  </a:cubicBezTo>
                  <a:cubicBezTo>
                    <a:pt x="2827877" y="1385602"/>
                    <a:pt x="2802255" y="1387602"/>
                    <a:pt x="2776157" y="1387602"/>
                  </a:cubicBezTo>
                  <a:cubicBezTo>
                    <a:pt x="2771394" y="1387602"/>
                    <a:pt x="2766536" y="1386269"/>
                    <a:pt x="2761965" y="1384840"/>
                  </a:cubicBezTo>
                  <a:cubicBezTo>
                    <a:pt x="2735294" y="1376267"/>
                    <a:pt x="2708529" y="1377029"/>
                    <a:pt x="2681383" y="1382268"/>
                  </a:cubicBezTo>
                  <a:cubicBezTo>
                    <a:pt x="2675763" y="1383411"/>
                    <a:pt x="2669477" y="1383602"/>
                    <a:pt x="2663857" y="1382459"/>
                  </a:cubicBezTo>
                  <a:cubicBezTo>
                    <a:pt x="2648045" y="1379125"/>
                    <a:pt x="2632710" y="1373600"/>
                    <a:pt x="2616803" y="1371219"/>
                  </a:cubicBezTo>
                  <a:cubicBezTo>
                    <a:pt x="2590515" y="1367314"/>
                    <a:pt x="2567750" y="1380458"/>
                    <a:pt x="2544223" y="1389031"/>
                  </a:cubicBezTo>
                  <a:cubicBezTo>
                    <a:pt x="2521839" y="1397127"/>
                    <a:pt x="2502789" y="1415415"/>
                    <a:pt x="2476309" y="1411319"/>
                  </a:cubicBezTo>
                  <a:cubicBezTo>
                    <a:pt x="2473643" y="1410938"/>
                    <a:pt x="2470690" y="1413510"/>
                    <a:pt x="2467737" y="1414177"/>
                  </a:cubicBezTo>
                  <a:cubicBezTo>
                    <a:pt x="2459641" y="1415987"/>
                    <a:pt x="2451545" y="1418177"/>
                    <a:pt x="2443353" y="1419035"/>
                  </a:cubicBezTo>
                  <a:cubicBezTo>
                    <a:pt x="2433352" y="1420178"/>
                    <a:pt x="2423160" y="1419797"/>
                    <a:pt x="2413159" y="1420749"/>
                  </a:cubicBezTo>
                  <a:cubicBezTo>
                    <a:pt x="2400300" y="1421892"/>
                    <a:pt x="2387632" y="1424940"/>
                    <a:pt x="2374868" y="1424940"/>
                  </a:cubicBezTo>
                  <a:cubicBezTo>
                    <a:pt x="2364581" y="1424940"/>
                    <a:pt x="2354389" y="1421416"/>
                    <a:pt x="2344198" y="1419701"/>
                  </a:cubicBezTo>
                  <a:cubicBezTo>
                    <a:pt x="2329815" y="1417320"/>
                    <a:pt x="2314003" y="1417987"/>
                    <a:pt x="2301335" y="1411891"/>
                  </a:cubicBezTo>
                  <a:cubicBezTo>
                    <a:pt x="2287810" y="1405414"/>
                    <a:pt x="2274951" y="1402461"/>
                    <a:pt x="2260949" y="1404461"/>
                  </a:cubicBezTo>
                  <a:cubicBezTo>
                    <a:pt x="2256282" y="1405128"/>
                    <a:pt x="2250281" y="1409129"/>
                    <a:pt x="2248186" y="1413224"/>
                  </a:cubicBezTo>
                  <a:cubicBezTo>
                    <a:pt x="2243518" y="1422368"/>
                    <a:pt x="2237137" y="1423988"/>
                    <a:pt x="2228469" y="1420844"/>
                  </a:cubicBezTo>
                  <a:cubicBezTo>
                    <a:pt x="2220944" y="1418177"/>
                    <a:pt x="2211705" y="1416844"/>
                    <a:pt x="2206562" y="1411700"/>
                  </a:cubicBezTo>
                  <a:cubicBezTo>
                    <a:pt x="2191988" y="1397127"/>
                    <a:pt x="2173414" y="1396651"/>
                    <a:pt x="2155317" y="1392746"/>
                  </a:cubicBezTo>
                  <a:cubicBezTo>
                    <a:pt x="2144269" y="1390364"/>
                    <a:pt x="2133981" y="1390269"/>
                    <a:pt x="2122932" y="1391888"/>
                  </a:cubicBezTo>
                  <a:cubicBezTo>
                    <a:pt x="2098930" y="1395508"/>
                    <a:pt x="2075593" y="1390364"/>
                    <a:pt x="2052542" y="1383792"/>
                  </a:cubicBezTo>
                  <a:cubicBezTo>
                    <a:pt x="2037302" y="1379411"/>
                    <a:pt x="2021681" y="1376744"/>
                    <a:pt x="2006537" y="1372267"/>
                  </a:cubicBezTo>
                  <a:cubicBezTo>
                    <a:pt x="1995202" y="1368838"/>
                    <a:pt x="1983868" y="1364742"/>
                    <a:pt x="1973486" y="1359218"/>
                  </a:cubicBezTo>
                  <a:cubicBezTo>
                    <a:pt x="1958435" y="1351121"/>
                    <a:pt x="1945292" y="1338929"/>
                    <a:pt x="1926146" y="1342168"/>
                  </a:cubicBezTo>
                  <a:cubicBezTo>
                    <a:pt x="1909286" y="1345025"/>
                    <a:pt x="1894047" y="1339025"/>
                    <a:pt x="1878616" y="1333310"/>
                  </a:cubicBezTo>
                  <a:cubicBezTo>
                    <a:pt x="1867281" y="1329119"/>
                    <a:pt x="1855948" y="1324832"/>
                    <a:pt x="1844231" y="1322165"/>
                  </a:cubicBezTo>
                  <a:cubicBezTo>
                    <a:pt x="1830324" y="1319022"/>
                    <a:pt x="1814608" y="1320356"/>
                    <a:pt x="1802225" y="1314545"/>
                  </a:cubicBezTo>
                  <a:cubicBezTo>
                    <a:pt x="1789271" y="1308449"/>
                    <a:pt x="1778509" y="1312545"/>
                    <a:pt x="1766983" y="1314260"/>
                  </a:cubicBezTo>
                  <a:cubicBezTo>
                    <a:pt x="1748600" y="1316927"/>
                    <a:pt x="1730311" y="1321880"/>
                    <a:pt x="1711738" y="1315593"/>
                  </a:cubicBezTo>
                  <a:cubicBezTo>
                    <a:pt x="1689164" y="1307973"/>
                    <a:pt x="1666780" y="1299782"/>
                    <a:pt x="1644111" y="1292543"/>
                  </a:cubicBezTo>
                  <a:cubicBezTo>
                    <a:pt x="1635347" y="1289780"/>
                    <a:pt x="1625919" y="1288637"/>
                    <a:pt x="1616774" y="1287399"/>
                  </a:cubicBezTo>
                  <a:cubicBezTo>
                    <a:pt x="1608107" y="1286351"/>
                    <a:pt x="1597725" y="1289018"/>
                    <a:pt x="1591056" y="1285018"/>
                  </a:cubicBezTo>
                  <a:cubicBezTo>
                    <a:pt x="1573911" y="1274731"/>
                    <a:pt x="1556291" y="1269683"/>
                    <a:pt x="1536478" y="1269683"/>
                  </a:cubicBezTo>
                  <a:cubicBezTo>
                    <a:pt x="1529048" y="1269683"/>
                    <a:pt x="1521809" y="1265396"/>
                    <a:pt x="1514285" y="1264634"/>
                  </a:cubicBezTo>
                  <a:cubicBezTo>
                    <a:pt x="1503997" y="1263682"/>
                    <a:pt x="1492186" y="1261110"/>
                    <a:pt x="1483233" y="1264730"/>
                  </a:cubicBezTo>
                  <a:cubicBezTo>
                    <a:pt x="1462183" y="1273302"/>
                    <a:pt x="1445134" y="1266158"/>
                    <a:pt x="1426750" y="1257681"/>
                  </a:cubicBezTo>
                  <a:cubicBezTo>
                    <a:pt x="1408652" y="1249299"/>
                    <a:pt x="1389602" y="1242632"/>
                    <a:pt x="1370362" y="1237107"/>
                  </a:cubicBezTo>
                  <a:cubicBezTo>
                    <a:pt x="1363123" y="1235107"/>
                    <a:pt x="1354456" y="1238441"/>
                    <a:pt x="1346454" y="1239107"/>
                  </a:cubicBezTo>
                  <a:cubicBezTo>
                    <a:pt x="1343596" y="1239298"/>
                    <a:pt x="1340453" y="1239584"/>
                    <a:pt x="1337882" y="1238631"/>
                  </a:cubicBezTo>
                  <a:cubicBezTo>
                    <a:pt x="1313022" y="1229487"/>
                    <a:pt x="1287780" y="1222534"/>
                    <a:pt x="1260825" y="1227296"/>
                  </a:cubicBezTo>
                  <a:cubicBezTo>
                    <a:pt x="1258349" y="1227773"/>
                    <a:pt x="1255586" y="1226725"/>
                    <a:pt x="1253109" y="1226058"/>
                  </a:cubicBezTo>
                  <a:cubicBezTo>
                    <a:pt x="1241012" y="1222629"/>
                    <a:pt x="1229201" y="1217200"/>
                    <a:pt x="1216915" y="1215962"/>
                  </a:cubicBezTo>
                  <a:cubicBezTo>
                    <a:pt x="1186625" y="1212914"/>
                    <a:pt x="1156146" y="1211675"/>
                    <a:pt x="1125664" y="1209675"/>
                  </a:cubicBezTo>
                  <a:cubicBezTo>
                    <a:pt x="1123759" y="1209580"/>
                    <a:pt x="1121759" y="1209580"/>
                    <a:pt x="1120045" y="1208913"/>
                  </a:cubicBezTo>
                  <a:cubicBezTo>
                    <a:pt x="1108805" y="1204817"/>
                    <a:pt x="1098995" y="1206151"/>
                    <a:pt x="1089469" y="1213961"/>
                  </a:cubicBezTo>
                  <a:cubicBezTo>
                    <a:pt x="1085278" y="1217390"/>
                    <a:pt x="1079563" y="1219200"/>
                    <a:pt x="1074325" y="1221105"/>
                  </a:cubicBezTo>
                  <a:cubicBezTo>
                    <a:pt x="1066609" y="1223963"/>
                    <a:pt x="1058704" y="1226725"/>
                    <a:pt x="1050703" y="1228535"/>
                  </a:cubicBezTo>
                  <a:cubicBezTo>
                    <a:pt x="1042797" y="1230249"/>
                    <a:pt x="1034320" y="1232630"/>
                    <a:pt x="1026700" y="1231297"/>
                  </a:cubicBezTo>
                  <a:cubicBezTo>
                    <a:pt x="1012984" y="1228916"/>
                    <a:pt x="999934" y="1223582"/>
                    <a:pt x="986409" y="1220057"/>
                  </a:cubicBezTo>
                  <a:cubicBezTo>
                    <a:pt x="981742" y="1218819"/>
                    <a:pt x="976598" y="1219010"/>
                    <a:pt x="971741" y="1218914"/>
                  </a:cubicBezTo>
                  <a:cubicBezTo>
                    <a:pt x="960596" y="1218629"/>
                    <a:pt x="949166" y="1221391"/>
                    <a:pt x="939070" y="1213485"/>
                  </a:cubicBezTo>
                  <a:cubicBezTo>
                    <a:pt x="929736" y="1206056"/>
                    <a:pt x="920305" y="1208246"/>
                    <a:pt x="910495" y="1213866"/>
                  </a:cubicBezTo>
                  <a:cubicBezTo>
                    <a:pt x="903446" y="1217867"/>
                    <a:pt x="895446" y="1221010"/>
                    <a:pt x="887540" y="1222534"/>
                  </a:cubicBezTo>
                  <a:cubicBezTo>
                    <a:pt x="876681" y="1224629"/>
                    <a:pt x="865918" y="1225487"/>
                    <a:pt x="854202" y="1224248"/>
                  </a:cubicBezTo>
                  <a:cubicBezTo>
                    <a:pt x="845915" y="1223391"/>
                    <a:pt x="839152" y="1223010"/>
                    <a:pt x="832675" y="1217962"/>
                  </a:cubicBezTo>
                  <a:cubicBezTo>
                    <a:pt x="831628" y="1217200"/>
                    <a:pt x="829723" y="1217009"/>
                    <a:pt x="828294" y="1217105"/>
                  </a:cubicBezTo>
                  <a:cubicBezTo>
                    <a:pt x="809530" y="1218724"/>
                    <a:pt x="790956" y="1217867"/>
                    <a:pt x="772001" y="1216723"/>
                  </a:cubicBezTo>
                  <a:cubicBezTo>
                    <a:pt x="747904" y="1215200"/>
                    <a:pt x="722566" y="1219676"/>
                    <a:pt x="701707" y="1235678"/>
                  </a:cubicBezTo>
                  <a:cubicBezTo>
                    <a:pt x="698659" y="1238060"/>
                    <a:pt x="694087" y="1239107"/>
                    <a:pt x="690086" y="1239679"/>
                  </a:cubicBezTo>
                  <a:cubicBezTo>
                    <a:pt x="671227" y="1242155"/>
                    <a:pt x="652272" y="1243870"/>
                    <a:pt x="633412" y="1246632"/>
                  </a:cubicBezTo>
                  <a:cubicBezTo>
                    <a:pt x="623125" y="1248156"/>
                    <a:pt x="612362" y="1249490"/>
                    <a:pt x="603028" y="1253681"/>
                  </a:cubicBezTo>
                  <a:cubicBezTo>
                    <a:pt x="593885" y="1257776"/>
                    <a:pt x="586549" y="1262634"/>
                    <a:pt x="581120" y="1254062"/>
                  </a:cubicBezTo>
                  <a:cubicBezTo>
                    <a:pt x="571406" y="1258634"/>
                    <a:pt x="562927" y="1262444"/>
                    <a:pt x="554642" y="1266539"/>
                  </a:cubicBezTo>
                  <a:cubicBezTo>
                    <a:pt x="551593" y="1268063"/>
                    <a:pt x="549021" y="1270540"/>
                    <a:pt x="545973" y="1271969"/>
                  </a:cubicBezTo>
                  <a:cubicBezTo>
                    <a:pt x="542734" y="1273493"/>
                    <a:pt x="539115" y="1274445"/>
                    <a:pt x="535591" y="1275207"/>
                  </a:cubicBezTo>
                  <a:cubicBezTo>
                    <a:pt x="519874" y="1278636"/>
                    <a:pt x="504158" y="1281779"/>
                    <a:pt x="488538" y="1285494"/>
                  </a:cubicBezTo>
                  <a:cubicBezTo>
                    <a:pt x="485489" y="1286256"/>
                    <a:pt x="482917" y="1289304"/>
                    <a:pt x="480155" y="1291304"/>
                  </a:cubicBezTo>
                  <a:cubicBezTo>
                    <a:pt x="478345" y="1292638"/>
                    <a:pt x="476536" y="1294638"/>
                    <a:pt x="474535" y="1294924"/>
                  </a:cubicBezTo>
                  <a:cubicBezTo>
                    <a:pt x="459295" y="1297210"/>
                    <a:pt x="444151" y="1299877"/>
                    <a:pt x="428816" y="1301020"/>
                  </a:cubicBezTo>
                  <a:cubicBezTo>
                    <a:pt x="415957" y="1301972"/>
                    <a:pt x="403574" y="1301687"/>
                    <a:pt x="400241" y="1318260"/>
                  </a:cubicBezTo>
                  <a:cubicBezTo>
                    <a:pt x="399669" y="1321118"/>
                    <a:pt x="395573" y="1324166"/>
                    <a:pt x="392431" y="1325594"/>
                  </a:cubicBezTo>
                  <a:cubicBezTo>
                    <a:pt x="383477" y="1329690"/>
                    <a:pt x="373951" y="1332452"/>
                    <a:pt x="365093" y="1336643"/>
                  </a:cubicBezTo>
                  <a:cubicBezTo>
                    <a:pt x="336042" y="1350645"/>
                    <a:pt x="305658" y="1359503"/>
                    <a:pt x="273177" y="1357884"/>
                  </a:cubicBezTo>
                  <a:cubicBezTo>
                    <a:pt x="263081" y="1357408"/>
                    <a:pt x="253270" y="1352264"/>
                    <a:pt x="246888" y="1350359"/>
                  </a:cubicBezTo>
                  <a:cubicBezTo>
                    <a:pt x="228506" y="1357884"/>
                    <a:pt x="213075" y="1365123"/>
                    <a:pt x="196977" y="1370552"/>
                  </a:cubicBezTo>
                  <a:cubicBezTo>
                    <a:pt x="182785" y="1375410"/>
                    <a:pt x="167926" y="1378458"/>
                    <a:pt x="153352" y="1381982"/>
                  </a:cubicBezTo>
                  <a:cubicBezTo>
                    <a:pt x="148018" y="1383316"/>
                    <a:pt x="142589" y="1384078"/>
                    <a:pt x="137160" y="1384745"/>
                  </a:cubicBezTo>
                  <a:cubicBezTo>
                    <a:pt x="120206" y="1386840"/>
                    <a:pt x="102489" y="1381792"/>
                    <a:pt x="85917" y="1389793"/>
                  </a:cubicBezTo>
                  <a:cubicBezTo>
                    <a:pt x="77248" y="1393984"/>
                    <a:pt x="68675" y="1399032"/>
                    <a:pt x="59532" y="1401223"/>
                  </a:cubicBezTo>
                  <a:cubicBezTo>
                    <a:pt x="49721" y="1403604"/>
                    <a:pt x="40124" y="1407319"/>
                    <a:pt x="30325" y="1409974"/>
                  </a:cubicBezTo>
                  <a:lnTo>
                    <a:pt x="0" y="1412360"/>
                  </a:lnTo>
                  <a:lnTo>
                    <a:pt x="0" y="1058622"/>
                  </a:lnTo>
                  <a:lnTo>
                    <a:pt x="17145" y="1060228"/>
                  </a:lnTo>
                  <a:cubicBezTo>
                    <a:pt x="26480" y="1061561"/>
                    <a:pt x="35528" y="1066133"/>
                    <a:pt x="44672" y="1066324"/>
                  </a:cubicBezTo>
                  <a:cubicBezTo>
                    <a:pt x="59055" y="1066610"/>
                    <a:pt x="71819" y="1068419"/>
                    <a:pt x="84677" y="1076230"/>
                  </a:cubicBezTo>
                  <a:cubicBezTo>
                    <a:pt x="104108" y="1087946"/>
                    <a:pt x="120110" y="1082993"/>
                    <a:pt x="132017" y="1064990"/>
                  </a:cubicBezTo>
                  <a:cubicBezTo>
                    <a:pt x="133255" y="1063181"/>
                    <a:pt x="134874" y="1060799"/>
                    <a:pt x="136779" y="1060323"/>
                  </a:cubicBezTo>
                  <a:cubicBezTo>
                    <a:pt x="153639" y="1056132"/>
                    <a:pt x="170974" y="1048131"/>
                    <a:pt x="187547" y="1049179"/>
                  </a:cubicBezTo>
                  <a:cubicBezTo>
                    <a:pt x="216789" y="1051084"/>
                    <a:pt x="244316" y="1048798"/>
                    <a:pt x="270891" y="1036415"/>
                  </a:cubicBezTo>
                  <a:cubicBezTo>
                    <a:pt x="272510" y="1035653"/>
                    <a:pt x="274987" y="1034891"/>
                    <a:pt x="276320" y="1035558"/>
                  </a:cubicBezTo>
                  <a:cubicBezTo>
                    <a:pt x="292322" y="1043845"/>
                    <a:pt x="309848" y="1050417"/>
                    <a:pt x="323755" y="1061561"/>
                  </a:cubicBezTo>
                  <a:cubicBezTo>
                    <a:pt x="336995" y="1072134"/>
                    <a:pt x="352997" y="1072229"/>
                    <a:pt x="361855" y="1057942"/>
                  </a:cubicBezTo>
                  <a:cubicBezTo>
                    <a:pt x="366236" y="1050893"/>
                    <a:pt x="372332" y="1042702"/>
                    <a:pt x="379571" y="1039939"/>
                  </a:cubicBezTo>
                  <a:cubicBezTo>
                    <a:pt x="395954" y="1033653"/>
                    <a:pt x="413481" y="1030414"/>
                    <a:pt x="430530" y="1025747"/>
                  </a:cubicBezTo>
                  <a:cubicBezTo>
                    <a:pt x="451581" y="1020032"/>
                    <a:pt x="472345" y="1020032"/>
                    <a:pt x="493300" y="1027176"/>
                  </a:cubicBezTo>
                  <a:cubicBezTo>
                    <a:pt x="508064" y="1032224"/>
                    <a:pt x="523113" y="1032224"/>
                    <a:pt x="537782" y="1025366"/>
                  </a:cubicBezTo>
                  <a:cubicBezTo>
                    <a:pt x="545687" y="1021652"/>
                    <a:pt x="553784" y="1017842"/>
                    <a:pt x="562166" y="1015746"/>
                  </a:cubicBezTo>
                  <a:cubicBezTo>
                    <a:pt x="567595" y="1014412"/>
                    <a:pt x="573881" y="1015651"/>
                    <a:pt x="579596" y="1016699"/>
                  </a:cubicBezTo>
                  <a:cubicBezTo>
                    <a:pt x="590645" y="1018794"/>
                    <a:pt x="602075" y="1025176"/>
                    <a:pt x="612362" y="1023557"/>
                  </a:cubicBezTo>
                  <a:cubicBezTo>
                    <a:pt x="647891" y="1017842"/>
                    <a:pt x="681419" y="1031272"/>
                    <a:pt x="716090" y="1031653"/>
                  </a:cubicBezTo>
                  <a:cubicBezTo>
                    <a:pt x="731806" y="1031843"/>
                    <a:pt x="747332" y="1034891"/>
                    <a:pt x="758381" y="1018985"/>
                  </a:cubicBezTo>
                  <a:cubicBezTo>
                    <a:pt x="759809" y="1016889"/>
                    <a:pt x="766763" y="1018032"/>
                    <a:pt x="771049" y="1018699"/>
                  </a:cubicBezTo>
                  <a:cubicBezTo>
                    <a:pt x="780574" y="1020128"/>
                    <a:pt x="790004" y="1023747"/>
                    <a:pt x="799433" y="1023652"/>
                  </a:cubicBezTo>
                  <a:cubicBezTo>
                    <a:pt x="818960" y="1023557"/>
                    <a:pt x="838581" y="1022033"/>
                    <a:pt x="858012" y="1020318"/>
                  </a:cubicBezTo>
                  <a:cubicBezTo>
                    <a:pt x="865346" y="1019651"/>
                    <a:pt x="872395" y="1017080"/>
                    <a:pt x="879634" y="1015270"/>
                  </a:cubicBezTo>
                  <a:cubicBezTo>
                    <a:pt x="883634" y="1014222"/>
                    <a:pt x="887921" y="1011460"/>
                    <a:pt x="891635" y="1012031"/>
                  </a:cubicBezTo>
                  <a:cubicBezTo>
                    <a:pt x="913162" y="1015365"/>
                    <a:pt x="932879" y="1007174"/>
                    <a:pt x="953262" y="1003078"/>
                  </a:cubicBezTo>
                  <a:cubicBezTo>
                    <a:pt x="962692" y="1001173"/>
                    <a:pt x="971550" y="996601"/>
                    <a:pt x="980694" y="993458"/>
                  </a:cubicBezTo>
                  <a:cubicBezTo>
                    <a:pt x="983075" y="992600"/>
                    <a:pt x="985742" y="991838"/>
                    <a:pt x="988124" y="992029"/>
                  </a:cubicBezTo>
                  <a:cubicBezTo>
                    <a:pt x="1001744" y="993172"/>
                    <a:pt x="1015270" y="994791"/>
                    <a:pt x="1028795" y="996029"/>
                  </a:cubicBezTo>
                  <a:cubicBezTo>
                    <a:pt x="1041083" y="997172"/>
                    <a:pt x="1053465" y="997553"/>
                    <a:pt x="1059275" y="1011555"/>
                  </a:cubicBezTo>
                  <a:cubicBezTo>
                    <a:pt x="1060133" y="1013746"/>
                    <a:pt x="1062990" y="1015365"/>
                    <a:pt x="1065181" y="1016794"/>
                  </a:cubicBezTo>
                  <a:cubicBezTo>
                    <a:pt x="1098995" y="1038797"/>
                    <a:pt x="1117092" y="1038225"/>
                    <a:pt x="1150144" y="1014984"/>
                  </a:cubicBezTo>
                  <a:cubicBezTo>
                    <a:pt x="1153573" y="1012603"/>
                    <a:pt x="1160907" y="1010888"/>
                    <a:pt x="1163193" y="1012793"/>
                  </a:cubicBezTo>
                  <a:cubicBezTo>
                    <a:pt x="1182624" y="1028605"/>
                    <a:pt x="1203865" y="1026890"/>
                    <a:pt x="1226249" y="1021937"/>
                  </a:cubicBezTo>
                  <a:cubicBezTo>
                    <a:pt x="1232059" y="1020604"/>
                    <a:pt x="1240251" y="1020604"/>
                    <a:pt x="1244632" y="1023747"/>
                  </a:cubicBezTo>
                  <a:cubicBezTo>
                    <a:pt x="1265492" y="1038320"/>
                    <a:pt x="1287876" y="1036225"/>
                    <a:pt x="1310545" y="1031939"/>
                  </a:cubicBezTo>
                  <a:cubicBezTo>
                    <a:pt x="1314069" y="1031272"/>
                    <a:pt x="1318356" y="1027652"/>
                    <a:pt x="1319879" y="1024319"/>
                  </a:cubicBezTo>
                  <a:cubicBezTo>
                    <a:pt x="1325309" y="1012508"/>
                    <a:pt x="1335501" y="1008507"/>
                    <a:pt x="1346740" y="1005173"/>
                  </a:cubicBezTo>
                  <a:cubicBezTo>
                    <a:pt x="1364457" y="999744"/>
                    <a:pt x="1381887" y="993362"/>
                    <a:pt x="1399699" y="988219"/>
                  </a:cubicBezTo>
                  <a:cubicBezTo>
                    <a:pt x="1404081" y="986981"/>
                    <a:pt x="1409510" y="987743"/>
                    <a:pt x="1414082" y="989171"/>
                  </a:cubicBezTo>
                  <a:cubicBezTo>
                    <a:pt x="1429703" y="994029"/>
                    <a:pt x="1439609" y="1006221"/>
                    <a:pt x="1450467" y="1017461"/>
                  </a:cubicBezTo>
                  <a:cubicBezTo>
                    <a:pt x="1455230" y="1022414"/>
                    <a:pt x="1461802" y="1025938"/>
                    <a:pt x="1468184" y="1028795"/>
                  </a:cubicBezTo>
                  <a:cubicBezTo>
                    <a:pt x="1484757" y="1036130"/>
                    <a:pt x="1501712" y="1042702"/>
                    <a:pt x="1518476" y="1049655"/>
                  </a:cubicBezTo>
                  <a:cubicBezTo>
                    <a:pt x="1520095" y="1050322"/>
                    <a:pt x="1521428" y="1052036"/>
                    <a:pt x="1522667" y="1053465"/>
                  </a:cubicBezTo>
                  <a:cubicBezTo>
                    <a:pt x="1535049" y="1068515"/>
                    <a:pt x="1547336" y="1083659"/>
                    <a:pt x="1559814" y="1098709"/>
                  </a:cubicBezTo>
                  <a:cubicBezTo>
                    <a:pt x="1562195" y="1101566"/>
                    <a:pt x="1565625" y="1103662"/>
                    <a:pt x="1568196" y="1106424"/>
                  </a:cubicBezTo>
                  <a:cubicBezTo>
                    <a:pt x="1571816" y="1110234"/>
                    <a:pt x="1576388" y="1113854"/>
                    <a:pt x="1578293" y="1118426"/>
                  </a:cubicBezTo>
                  <a:cubicBezTo>
                    <a:pt x="1584198" y="1132808"/>
                    <a:pt x="1595533" y="1139000"/>
                    <a:pt x="1609820" y="1141667"/>
                  </a:cubicBezTo>
                  <a:cubicBezTo>
                    <a:pt x="1622870" y="1144143"/>
                    <a:pt x="1635919" y="1146239"/>
                    <a:pt x="1648873" y="1149096"/>
                  </a:cubicBezTo>
                  <a:cubicBezTo>
                    <a:pt x="1664684" y="1152525"/>
                    <a:pt x="1680401" y="1156240"/>
                    <a:pt x="1696022" y="1160431"/>
                  </a:cubicBezTo>
                  <a:cubicBezTo>
                    <a:pt x="1702784" y="1162241"/>
                    <a:pt x="1709928" y="1164336"/>
                    <a:pt x="1715739" y="1168051"/>
                  </a:cubicBezTo>
                  <a:cubicBezTo>
                    <a:pt x="1732026" y="1178338"/>
                    <a:pt x="1749457" y="1185291"/>
                    <a:pt x="1768602" y="1182529"/>
                  </a:cubicBezTo>
                  <a:cubicBezTo>
                    <a:pt x="1783937" y="1180338"/>
                    <a:pt x="1796796" y="1185958"/>
                    <a:pt x="1806321" y="1194721"/>
                  </a:cubicBezTo>
                  <a:cubicBezTo>
                    <a:pt x="1823657" y="1210628"/>
                    <a:pt x="1842230" y="1207008"/>
                    <a:pt x="1860709" y="1201865"/>
                  </a:cubicBezTo>
                  <a:cubicBezTo>
                    <a:pt x="1870234" y="1199198"/>
                    <a:pt x="1878044" y="1199579"/>
                    <a:pt x="1887093" y="1202150"/>
                  </a:cubicBezTo>
                  <a:cubicBezTo>
                    <a:pt x="1908048" y="1208151"/>
                    <a:pt x="1922050" y="1224439"/>
                    <a:pt x="1935575" y="1238726"/>
                  </a:cubicBezTo>
                  <a:cubicBezTo>
                    <a:pt x="1947101" y="1250918"/>
                    <a:pt x="1960055" y="1257776"/>
                    <a:pt x="1974247" y="1262920"/>
                  </a:cubicBezTo>
                  <a:cubicBezTo>
                    <a:pt x="1992154" y="1269492"/>
                    <a:pt x="2006346" y="1267016"/>
                    <a:pt x="2014919" y="1251204"/>
                  </a:cubicBezTo>
                  <a:cubicBezTo>
                    <a:pt x="2017300" y="1246727"/>
                    <a:pt x="2021491" y="1241488"/>
                    <a:pt x="2025968" y="1240155"/>
                  </a:cubicBezTo>
                  <a:cubicBezTo>
                    <a:pt x="2047589" y="1233488"/>
                    <a:pt x="2069497" y="1223772"/>
                    <a:pt x="2092643" y="1229678"/>
                  </a:cubicBezTo>
                  <a:cubicBezTo>
                    <a:pt x="2124647" y="1237774"/>
                    <a:pt x="2155889" y="1237298"/>
                    <a:pt x="2187893" y="1229297"/>
                  </a:cubicBezTo>
                  <a:cubicBezTo>
                    <a:pt x="2239804" y="1216343"/>
                    <a:pt x="2291715" y="1202627"/>
                    <a:pt x="2346294" y="1205484"/>
                  </a:cubicBezTo>
                  <a:cubicBezTo>
                    <a:pt x="2355342" y="1205960"/>
                    <a:pt x="2366105" y="1200150"/>
                    <a:pt x="2373916" y="1194435"/>
                  </a:cubicBezTo>
                  <a:cubicBezTo>
                    <a:pt x="2388870" y="1183577"/>
                    <a:pt x="2388203" y="1182719"/>
                    <a:pt x="2404967" y="1191673"/>
                  </a:cubicBezTo>
                  <a:cubicBezTo>
                    <a:pt x="2408968" y="1193864"/>
                    <a:pt x="2413921" y="1195197"/>
                    <a:pt x="2416874" y="1198436"/>
                  </a:cubicBezTo>
                  <a:cubicBezTo>
                    <a:pt x="2431923" y="1214914"/>
                    <a:pt x="2450497" y="1210913"/>
                    <a:pt x="2468975" y="1208532"/>
                  </a:cubicBezTo>
                  <a:cubicBezTo>
                    <a:pt x="2472214" y="1208056"/>
                    <a:pt x="2476119" y="1207389"/>
                    <a:pt x="2478882" y="1208723"/>
                  </a:cubicBezTo>
                  <a:cubicBezTo>
                    <a:pt x="2491359" y="1214723"/>
                    <a:pt x="2501932" y="1212628"/>
                    <a:pt x="2512791" y="1204436"/>
                  </a:cubicBezTo>
                  <a:cubicBezTo>
                    <a:pt x="2522220" y="1197388"/>
                    <a:pt x="2533079" y="1193197"/>
                    <a:pt x="2544223" y="1201960"/>
                  </a:cubicBezTo>
                  <a:cubicBezTo>
                    <a:pt x="2568988" y="1221391"/>
                    <a:pt x="2595467" y="1222343"/>
                    <a:pt x="2623471" y="1210056"/>
                  </a:cubicBezTo>
                  <a:cubicBezTo>
                    <a:pt x="2643473" y="1201293"/>
                    <a:pt x="2663190" y="1199293"/>
                    <a:pt x="2684241" y="1208151"/>
                  </a:cubicBezTo>
                  <a:cubicBezTo>
                    <a:pt x="2692337" y="1211580"/>
                    <a:pt x="2702814" y="1209294"/>
                    <a:pt x="2712244" y="1210056"/>
                  </a:cubicBezTo>
                  <a:cubicBezTo>
                    <a:pt x="2717578" y="1210437"/>
                    <a:pt x="2723484" y="1210532"/>
                    <a:pt x="2728055" y="1212914"/>
                  </a:cubicBezTo>
                  <a:cubicBezTo>
                    <a:pt x="2740248" y="1219010"/>
                    <a:pt x="2751582" y="1226820"/>
                    <a:pt x="2763869" y="1232821"/>
                  </a:cubicBezTo>
                  <a:cubicBezTo>
                    <a:pt x="2769775" y="1235678"/>
                    <a:pt x="2776823" y="1237202"/>
                    <a:pt x="2783491" y="1237298"/>
                  </a:cubicBezTo>
                  <a:cubicBezTo>
                    <a:pt x="2803208" y="1237774"/>
                    <a:pt x="2822925" y="1237774"/>
                    <a:pt x="2842546" y="1236917"/>
                  </a:cubicBezTo>
                  <a:cubicBezTo>
                    <a:pt x="2874931" y="1235583"/>
                    <a:pt x="2907792" y="1235297"/>
                    <a:pt x="2931128" y="1206913"/>
                  </a:cubicBezTo>
                  <a:cubicBezTo>
                    <a:pt x="2933034" y="1204627"/>
                    <a:pt x="2937129" y="1203293"/>
                    <a:pt x="2940368" y="1202912"/>
                  </a:cubicBezTo>
                  <a:cubicBezTo>
                    <a:pt x="2955322" y="1201103"/>
                    <a:pt x="2970657" y="1200912"/>
                    <a:pt x="2985421" y="1197959"/>
                  </a:cubicBezTo>
                  <a:cubicBezTo>
                    <a:pt x="2997232" y="1195578"/>
                    <a:pt x="3007043" y="1196340"/>
                    <a:pt x="3015996" y="1204722"/>
                  </a:cubicBezTo>
                  <a:cubicBezTo>
                    <a:pt x="3027712" y="1215771"/>
                    <a:pt x="3042000" y="1222248"/>
                    <a:pt x="3057621" y="1218724"/>
                  </a:cubicBezTo>
                  <a:cubicBezTo>
                    <a:pt x="3073241" y="1215295"/>
                    <a:pt x="3083528" y="1222724"/>
                    <a:pt x="3095054" y="1230440"/>
                  </a:cubicBezTo>
                  <a:cubicBezTo>
                    <a:pt x="3103436" y="1236059"/>
                    <a:pt x="3112961" y="1243108"/>
                    <a:pt x="3122295" y="1243679"/>
                  </a:cubicBezTo>
                  <a:cubicBezTo>
                    <a:pt x="3143441" y="1244917"/>
                    <a:pt x="3161634" y="1264539"/>
                    <a:pt x="3184589" y="1253395"/>
                  </a:cubicBezTo>
                  <a:cubicBezTo>
                    <a:pt x="3186113" y="1252633"/>
                    <a:pt x="3188875" y="1254538"/>
                    <a:pt x="3191066" y="1255014"/>
                  </a:cubicBezTo>
                  <a:cubicBezTo>
                    <a:pt x="3208592" y="1258634"/>
                    <a:pt x="3225070" y="1255109"/>
                    <a:pt x="3237929" y="1243203"/>
                  </a:cubicBezTo>
                  <a:cubicBezTo>
                    <a:pt x="3254788" y="1227677"/>
                    <a:pt x="3273457" y="1226153"/>
                    <a:pt x="3294221" y="1231202"/>
                  </a:cubicBezTo>
                  <a:cubicBezTo>
                    <a:pt x="3300889" y="1232821"/>
                    <a:pt x="3307557" y="1233964"/>
                    <a:pt x="3314319" y="1235297"/>
                  </a:cubicBezTo>
                  <a:cubicBezTo>
                    <a:pt x="3323463" y="1237202"/>
                    <a:pt x="3332703" y="1239203"/>
                    <a:pt x="3341846" y="1241108"/>
                  </a:cubicBezTo>
                  <a:cubicBezTo>
                    <a:pt x="3350705" y="1243013"/>
                    <a:pt x="3360516" y="1246251"/>
                    <a:pt x="3367373" y="1238060"/>
                  </a:cubicBezTo>
                  <a:cubicBezTo>
                    <a:pt x="3373279" y="1231011"/>
                    <a:pt x="3377470" y="1231678"/>
                    <a:pt x="3382899" y="1237774"/>
                  </a:cubicBezTo>
                  <a:cubicBezTo>
                    <a:pt x="3401759" y="1259110"/>
                    <a:pt x="3424619" y="1272445"/>
                    <a:pt x="3453765" y="1273397"/>
                  </a:cubicBezTo>
                  <a:cubicBezTo>
                    <a:pt x="3459766" y="1273588"/>
                    <a:pt x="3465862" y="1274921"/>
                    <a:pt x="3471767" y="1276350"/>
                  </a:cubicBezTo>
                  <a:cubicBezTo>
                    <a:pt x="3475387" y="1277207"/>
                    <a:pt x="3479769" y="1278160"/>
                    <a:pt x="3481959" y="1280732"/>
                  </a:cubicBezTo>
                  <a:cubicBezTo>
                    <a:pt x="3499009" y="1300353"/>
                    <a:pt x="3520250" y="1313974"/>
                    <a:pt x="3543396" y="1324928"/>
                  </a:cubicBezTo>
                  <a:cubicBezTo>
                    <a:pt x="3551682" y="1328833"/>
                    <a:pt x="3560541" y="1332738"/>
                    <a:pt x="3569494" y="1333881"/>
                  </a:cubicBezTo>
                  <a:cubicBezTo>
                    <a:pt x="3578828" y="1335024"/>
                    <a:pt x="3588639" y="1333119"/>
                    <a:pt x="3598164" y="1332071"/>
                  </a:cubicBezTo>
                  <a:cubicBezTo>
                    <a:pt x="3603784" y="1331500"/>
                    <a:pt x="3610261" y="1331595"/>
                    <a:pt x="3614738" y="1328833"/>
                  </a:cubicBezTo>
                  <a:cubicBezTo>
                    <a:pt x="3628930" y="1320165"/>
                    <a:pt x="3642646" y="1310831"/>
                    <a:pt x="3655886" y="1300734"/>
                  </a:cubicBezTo>
                  <a:cubicBezTo>
                    <a:pt x="3667221" y="1292066"/>
                    <a:pt x="3669507" y="1290828"/>
                    <a:pt x="3679317" y="1301687"/>
                  </a:cubicBezTo>
                  <a:cubicBezTo>
                    <a:pt x="3689414" y="1312831"/>
                    <a:pt x="3701987" y="1318641"/>
                    <a:pt x="3715893" y="1321022"/>
                  </a:cubicBezTo>
                  <a:cubicBezTo>
                    <a:pt x="3737896" y="1324737"/>
                    <a:pt x="3760089" y="1327880"/>
                    <a:pt x="3782282" y="1329690"/>
                  </a:cubicBezTo>
                  <a:cubicBezTo>
                    <a:pt x="3802380" y="1331309"/>
                    <a:pt x="3812000" y="1322546"/>
                    <a:pt x="3816001" y="1302639"/>
                  </a:cubicBezTo>
                  <a:cubicBezTo>
                    <a:pt x="3818287" y="1291590"/>
                    <a:pt x="3821240" y="1279588"/>
                    <a:pt x="3833431" y="1276636"/>
                  </a:cubicBezTo>
                  <a:cubicBezTo>
                    <a:pt x="3853339" y="1271873"/>
                    <a:pt x="3874008" y="1269778"/>
                    <a:pt x="3883819" y="1246442"/>
                  </a:cubicBezTo>
                  <a:cubicBezTo>
                    <a:pt x="3889248" y="1251585"/>
                    <a:pt x="3892582" y="1254633"/>
                    <a:pt x="3895821" y="1257681"/>
                  </a:cubicBezTo>
                  <a:cubicBezTo>
                    <a:pt x="3904774" y="1266158"/>
                    <a:pt x="3923347" y="1269778"/>
                    <a:pt x="3932778" y="1262444"/>
                  </a:cubicBezTo>
                  <a:cubicBezTo>
                    <a:pt x="3946684" y="1251776"/>
                    <a:pt x="3959448" y="1253776"/>
                    <a:pt x="3972782" y="1262063"/>
                  </a:cubicBezTo>
                  <a:cubicBezTo>
                    <a:pt x="3995071" y="1275779"/>
                    <a:pt x="4019931" y="1272635"/>
                    <a:pt x="4042505" y="1267111"/>
                  </a:cubicBezTo>
                  <a:cubicBezTo>
                    <a:pt x="4059555" y="1263015"/>
                    <a:pt x="4077748" y="1255490"/>
                    <a:pt x="4088892" y="1238250"/>
                  </a:cubicBezTo>
                  <a:cubicBezTo>
                    <a:pt x="4092416" y="1232726"/>
                    <a:pt x="4100322" y="1229963"/>
                    <a:pt x="4106609" y="1226344"/>
                  </a:cubicBezTo>
                  <a:cubicBezTo>
                    <a:pt x="4111848" y="1223391"/>
                    <a:pt x="4117372" y="1220629"/>
                    <a:pt x="4123182" y="1218724"/>
                  </a:cubicBezTo>
                  <a:cubicBezTo>
                    <a:pt x="4129373" y="1216628"/>
                    <a:pt x="4136232" y="1213580"/>
                    <a:pt x="4142328" y="1214438"/>
                  </a:cubicBezTo>
                  <a:cubicBezTo>
                    <a:pt x="4160806" y="1216914"/>
                    <a:pt x="4175475" y="1212056"/>
                    <a:pt x="4188524" y="1198245"/>
                  </a:cubicBezTo>
                  <a:cubicBezTo>
                    <a:pt x="4195287" y="1191101"/>
                    <a:pt x="4205288" y="1182434"/>
                    <a:pt x="4213860" y="1182338"/>
                  </a:cubicBezTo>
                  <a:cubicBezTo>
                    <a:pt x="4234720" y="1182053"/>
                    <a:pt x="4252055" y="1175195"/>
                    <a:pt x="4270820" y="1167003"/>
                  </a:cubicBezTo>
                  <a:cubicBezTo>
                    <a:pt x="4282916" y="1161764"/>
                    <a:pt x="4296632" y="1158145"/>
                    <a:pt x="4309587" y="1153287"/>
                  </a:cubicBezTo>
                  <a:cubicBezTo>
                    <a:pt x="4324731" y="1147572"/>
                    <a:pt x="4341210" y="1145477"/>
                    <a:pt x="4350449" y="1129665"/>
                  </a:cubicBezTo>
                  <a:cubicBezTo>
                    <a:pt x="4351496" y="1127951"/>
                    <a:pt x="4354640" y="1127665"/>
                    <a:pt x="4356164" y="1126046"/>
                  </a:cubicBezTo>
                  <a:cubicBezTo>
                    <a:pt x="4361021" y="1121093"/>
                    <a:pt x="4367308" y="1116521"/>
                    <a:pt x="4369880" y="1110520"/>
                  </a:cubicBezTo>
                  <a:cubicBezTo>
                    <a:pt x="4377309" y="1092994"/>
                    <a:pt x="4383119" y="1074896"/>
                    <a:pt x="4389787" y="1057085"/>
                  </a:cubicBezTo>
                  <a:cubicBezTo>
                    <a:pt x="4391216" y="1053275"/>
                    <a:pt x="4392549" y="1048417"/>
                    <a:pt x="4395502" y="1046226"/>
                  </a:cubicBezTo>
                  <a:cubicBezTo>
                    <a:pt x="4412552" y="1033653"/>
                    <a:pt x="4429888" y="1021556"/>
                    <a:pt x="4447413" y="1009650"/>
                  </a:cubicBezTo>
                  <a:cubicBezTo>
                    <a:pt x="4454462" y="1004887"/>
                    <a:pt x="4460367" y="1007555"/>
                    <a:pt x="4466654" y="1013079"/>
                  </a:cubicBezTo>
                  <a:cubicBezTo>
                    <a:pt x="4472750" y="1018318"/>
                    <a:pt x="4480275" y="1023747"/>
                    <a:pt x="4487894" y="1025081"/>
                  </a:cubicBezTo>
                  <a:cubicBezTo>
                    <a:pt x="4503135" y="1027652"/>
                    <a:pt x="4518946" y="1028224"/>
                    <a:pt x="4534472" y="1028224"/>
                  </a:cubicBezTo>
                  <a:cubicBezTo>
                    <a:pt x="4540282" y="1028224"/>
                    <a:pt x="4546473" y="1024795"/>
                    <a:pt x="4551903" y="1022033"/>
                  </a:cubicBezTo>
                  <a:cubicBezTo>
                    <a:pt x="4562189" y="1016794"/>
                    <a:pt x="4571714" y="1009745"/>
                    <a:pt x="4582382" y="1005364"/>
                  </a:cubicBezTo>
                  <a:cubicBezTo>
                    <a:pt x="4594765" y="1000316"/>
                    <a:pt x="4602194" y="992219"/>
                    <a:pt x="4605909" y="979551"/>
                  </a:cubicBezTo>
                  <a:cubicBezTo>
                    <a:pt x="4611434" y="960692"/>
                    <a:pt x="4624579" y="947547"/>
                    <a:pt x="4640104" y="936879"/>
                  </a:cubicBezTo>
                  <a:cubicBezTo>
                    <a:pt x="4659821" y="923258"/>
                    <a:pt x="4683348" y="923925"/>
                    <a:pt x="4705731" y="920591"/>
                  </a:cubicBezTo>
                  <a:cubicBezTo>
                    <a:pt x="4714304" y="919353"/>
                    <a:pt x="4723162" y="918305"/>
                    <a:pt x="4730973" y="915162"/>
                  </a:cubicBezTo>
                  <a:cubicBezTo>
                    <a:pt x="4760595" y="903351"/>
                    <a:pt x="4790218" y="892112"/>
                    <a:pt x="4822794" y="892397"/>
                  </a:cubicBezTo>
                  <a:cubicBezTo>
                    <a:pt x="4825460" y="892397"/>
                    <a:pt x="4828128" y="892112"/>
                    <a:pt x="4830794" y="891635"/>
                  </a:cubicBezTo>
                  <a:cubicBezTo>
                    <a:pt x="4853940" y="887730"/>
                    <a:pt x="4877848" y="886206"/>
                    <a:pt x="4894421" y="865442"/>
                  </a:cubicBezTo>
                  <a:cubicBezTo>
                    <a:pt x="4897469" y="861632"/>
                    <a:pt x="4904422" y="860489"/>
                    <a:pt x="4909756" y="858964"/>
                  </a:cubicBezTo>
                  <a:cubicBezTo>
                    <a:pt x="4918996" y="856488"/>
                    <a:pt x="4925188" y="851440"/>
                    <a:pt x="4928521" y="842391"/>
                  </a:cubicBezTo>
                  <a:cubicBezTo>
                    <a:pt x="4934141" y="826770"/>
                    <a:pt x="4940808" y="811435"/>
                    <a:pt x="4945857" y="795623"/>
                  </a:cubicBezTo>
                  <a:cubicBezTo>
                    <a:pt x="4949381" y="784765"/>
                    <a:pt x="4955953" y="778764"/>
                    <a:pt x="4966145" y="774287"/>
                  </a:cubicBezTo>
                  <a:cubicBezTo>
                    <a:pt x="4971860" y="771811"/>
                    <a:pt x="4976813" y="766382"/>
                    <a:pt x="4980909" y="761333"/>
                  </a:cubicBezTo>
                  <a:cubicBezTo>
                    <a:pt x="4985862" y="755237"/>
                    <a:pt x="4988433" y="747141"/>
                    <a:pt x="4993862" y="741712"/>
                  </a:cubicBezTo>
                  <a:cubicBezTo>
                    <a:pt x="5007102" y="728186"/>
                    <a:pt x="5011198" y="713232"/>
                    <a:pt x="5006816" y="694754"/>
                  </a:cubicBezTo>
                  <a:cubicBezTo>
                    <a:pt x="5002911" y="678371"/>
                    <a:pt x="5013198" y="656463"/>
                    <a:pt x="5026724" y="653129"/>
                  </a:cubicBezTo>
                  <a:cubicBezTo>
                    <a:pt x="5041678" y="649414"/>
                    <a:pt x="5051965" y="640271"/>
                    <a:pt x="5062538" y="630079"/>
                  </a:cubicBezTo>
                  <a:cubicBezTo>
                    <a:pt x="5068443" y="624364"/>
                    <a:pt x="5076730" y="619411"/>
                    <a:pt x="5084731" y="617982"/>
                  </a:cubicBezTo>
                  <a:cubicBezTo>
                    <a:pt x="5115116" y="612458"/>
                    <a:pt x="5143786" y="619220"/>
                    <a:pt x="5172647" y="630174"/>
                  </a:cubicBezTo>
                  <a:cubicBezTo>
                    <a:pt x="5191506" y="637318"/>
                    <a:pt x="5212461" y="639223"/>
                    <a:pt x="5232654" y="642080"/>
                  </a:cubicBezTo>
                  <a:cubicBezTo>
                    <a:pt x="5238941" y="642937"/>
                    <a:pt x="5246942" y="641033"/>
                    <a:pt x="5252371" y="637508"/>
                  </a:cubicBezTo>
                  <a:cubicBezTo>
                    <a:pt x="5271421" y="625316"/>
                    <a:pt x="5290376" y="612743"/>
                    <a:pt x="5308092" y="598646"/>
                  </a:cubicBezTo>
                  <a:cubicBezTo>
                    <a:pt x="5324571" y="585407"/>
                    <a:pt x="5343144" y="579882"/>
                    <a:pt x="5363147" y="581311"/>
                  </a:cubicBezTo>
                  <a:cubicBezTo>
                    <a:pt x="5377720" y="582359"/>
                    <a:pt x="5390864" y="579977"/>
                    <a:pt x="5404580" y="576358"/>
                  </a:cubicBezTo>
                  <a:cubicBezTo>
                    <a:pt x="5416010" y="573310"/>
                    <a:pt x="5428583" y="571214"/>
                    <a:pt x="5440203" y="572548"/>
                  </a:cubicBezTo>
                  <a:cubicBezTo>
                    <a:pt x="5456491" y="574453"/>
                    <a:pt x="5469922" y="571691"/>
                    <a:pt x="5482971" y="561880"/>
                  </a:cubicBezTo>
                  <a:cubicBezTo>
                    <a:pt x="5489924" y="556641"/>
                    <a:pt x="5498878" y="553879"/>
                    <a:pt x="5507165" y="550259"/>
                  </a:cubicBezTo>
                  <a:cubicBezTo>
                    <a:pt x="5519928" y="544640"/>
                    <a:pt x="5533168" y="539877"/>
                    <a:pt x="5545645" y="533591"/>
                  </a:cubicBezTo>
                  <a:cubicBezTo>
                    <a:pt x="5559076" y="526923"/>
                    <a:pt x="5571363" y="517684"/>
                    <a:pt x="5585079" y="511969"/>
                  </a:cubicBezTo>
                  <a:cubicBezTo>
                    <a:pt x="5599843" y="505778"/>
                    <a:pt x="5609368" y="496348"/>
                    <a:pt x="5615368" y="481679"/>
                  </a:cubicBezTo>
                  <a:cubicBezTo>
                    <a:pt x="5619179" y="472440"/>
                    <a:pt x="5624417" y="462629"/>
                    <a:pt x="5631656" y="456152"/>
                  </a:cubicBezTo>
                  <a:cubicBezTo>
                    <a:pt x="5646611" y="442913"/>
                    <a:pt x="5664136" y="432625"/>
                    <a:pt x="5679377" y="419576"/>
                  </a:cubicBezTo>
                  <a:cubicBezTo>
                    <a:pt x="5700808" y="401288"/>
                    <a:pt x="5720620" y="381857"/>
                    <a:pt x="5722525" y="350615"/>
                  </a:cubicBezTo>
                  <a:cubicBezTo>
                    <a:pt x="5723572" y="333375"/>
                    <a:pt x="5732716" y="326041"/>
                    <a:pt x="5749576" y="321945"/>
                  </a:cubicBezTo>
                  <a:cubicBezTo>
                    <a:pt x="5755195" y="320612"/>
                    <a:pt x="5763197" y="318040"/>
                    <a:pt x="5764911" y="313849"/>
                  </a:cubicBezTo>
                  <a:cubicBezTo>
                    <a:pt x="5770054" y="301371"/>
                    <a:pt x="5780722" y="298895"/>
                    <a:pt x="5791009" y="293942"/>
                  </a:cubicBezTo>
                  <a:cubicBezTo>
                    <a:pt x="5797201" y="290989"/>
                    <a:pt x="5804821" y="285179"/>
                    <a:pt x="5806440" y="279178"/>
                  </a:cubicBezTo>
                  <a:cubicBezTo>
                    <a:pt x="5813107" y="254889"/>
                    <a:pt x="5831395" y="240602"/>
                    <a:pt x="5848636" y="224885"/>
                  </a:cubicBezTo>
                  <a:cubicBezTo>
                    <a:pt x="5853684" y="220218"/>
                    <a:pt x="5859113" y="214884"/>
                    <a:pt x="5861590" y="208788"/>
                  </a:cubicBezTo>
                  <a:cubicBezTo>
                    <a:pt x="5866829" y="195643"/>
                    <a:pt x="5874639" y="186118"/>
                    <a:pt x="5888355" y="181166"/>
                  </a:cubicBezTo>
                  <a:cubicBezTo>
                    <a:pt x="5892736" y="179642"/>
                    <a:pt x="5896737" y="176117"/>
                    <a:pt x="5900071" y="172784"/>
                  </a:cubicBezTo>
                  <a:cubicBezTo>
                    <a:pt x="5907215" y="165545"/>
                    <a:pt x="5913215" y="157067"/>
                    <a:pt x="5920740" y="150305"/>
                  </a:cubicBezTo>
                  <a:cubicBezTo>
                    <a:pt x="5939885" y="132874"/>
                    <a:pt x="5958840" y="115729"/>
                    <a:pt x="5969985" y="91345"/>
                  </a:cubicBezTo>
                  <a:cubicBezTo>
                    <a:pt x="5975413" y="79439"/>
                    <a:pt x="5981605" y="66485"/>
                    <a:pt x="5991130" y="58293"/>
                  </a:cubicBezTo>
                  <a:cubicBezTo>
                    <a:pt x="6003227" y="47911"/>
                    <a:pt x="6019133" y="42005"/>
                    <a:pt x="6033325" y="33909"/>
                  </a:cubicBezTo>
                  <a:cubicBezTo>
                    <a:pt x="6040469" y="29813"/>
                    <a:pt x="6047137" y="24860"/>
                    <a:pt x="6054376" y="20955"/>
                  </a:cubicBezTo>
                  <a:cubicBezTo>
                    <a:pt x="6067234" y="14097"/>
                    <a:pt x="6080379" y="7715"/>
                    <a:pt x="60955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37" name="Freeform: Shape 1036">
              <a:extLst>
                <a:ext uri="{FF2B5EF4-FFF2-40B4-BE49-F238E27FC236}">
                  <a16:creationId xmlns:a16="http://schemas.microsoft.com/office/drawing/2014/main" id="{39953252-97DE-4766-B2F6-E4FDA2FDA6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6" y="-3923157"/>
              <a:ext cx="10667524" cy="2493728"/>
            </a:xfrm>
            <a:custGeom>
              <a:avLst/>
              <a:gdLst>
                <a:gd name="connsiteX0" fmla="*/ 6095524 w 6095524"/>
                <a:gd name="connsiteY0" fmla="*/ 0 h 1424940"/>
                <a:gd name="connsiteX1" fmla="*/ 6095524 w 6095524"/>
                <a:gd name="connsiteY1" fmla="*/ 17431 h 1424940"/>
                <a:gd name="connsiteX2" fmla="*/ 6095524 w 6095524"/>
                <a:gd name="connsiteY2" fmla="*/ 216290 h 1424940"/>
                <a:gd name="connsiteX3" fmla="*/ 6079998 w 6095524"/>
                <a:gd name="connsiteY3" fmla="*/ 230600 h 1424940"/>
                <a:gd name="connsiteX4" fmla="*/ 6012751 w 6095524"/>
                <a:gd name="connsiteY4" fmla="*/ 260699 h 1424940"/>
                <a:gd name="connsiteX5" fmla="*/ 5992749 w 6095524"/>
                <a:gd name="connsiteY5" fmla="*/ 268700 h 1424940"/>
                <a:gd name="connsiteX6" fmla="*/ 5910358 w 6095524"/>
                <a:gd name="connsiteY6" fmla="*/ 320231 h 1424940"/>
                <a:gd name="connsiteX7" fmla="*/ 5835777 w 6095524"/>
                <a:gd name="connsiteY7" fmla="*/ 383953 h 1424940"/>
                <a:gd name="connsiteX8" fmla="*/ 5781008 w 6095524"/>
                <a:gd name="connsiteY8" fmla="*/ 459581 h 1424940"/>
                <a:gd name="connsiteX9" fmla="*/ 5765673 w 6095524"/>
                <a:gd name="connsiteY9" fmla="*/ 477584 h 1424940"/>
                <a:gd name="connsiteX10" fmla="*/ 5723763 w 6095524"/>
                <a:gd name="connsiteY10" fmla="*/ 500158 h 1424940"/>
                <a:gd name="connsiteX11" fmla="*/ 5686711 w 6095524"/>
                <a:gd name="connsiteY11" fmla="*/ 517112 h 1424940"/>
                <a:gd name="connsiteX12" fmla="*/ 5659850 w 6095524"/>
                <a:gd name="connsiteY12" fmla="*/ 535877 h 1424940"/>
                <a:gd name="connsiteX13" fmla="*/ 5637181 w 6095524"/>
                <a:gd name="connsiteY13" fmla="*/ 553117 h 1424940"/>
                <a:gd name="connsiteX14" fmla="*/ 5585841 w 6095524"/>
                <a:gd name="connsiteY14" fmla="*/ 597694 h 1424940"/>
                <a:gd name="connsiteX15" fmla="*/ 5528977 w 6095524"/>
                <a:gd name="connsiteY15" fmla="*/ 635318 h 1424940"/>
                <a:gd name="connsiteX16" fmla="*/ 5483256 w 6095524"/>
                <a:gd name="connsiteY16" fmla="*/ 681419 h 1424940"/>
                <a:gd name="connsiteX17" fmla="*/ 5464397 w 6095524"/>
                <a:gd name="connsiteY17" fmla="*/ 706374 h 1424940"/>
                <a:gd name="connsiteX18" fmla="*/ 5424773 w 6095524"/>
                <a:gd name="connsiteY18" fmla="*/ 723424 h 1424940"/>
                <a:gd name="connsiteX19" fmla="*/ 5381815 w 6095524"/>
                <a:gd name="connsiteY19" fmla="*/ 750094 h 1424940"/>
                <a:gd name="connsiteX20" fmla="*/ 5351335 w 6095524"/>
                <a:gd name="connsiteY20" fmla="*/ 776573 h 1424940"/>
                <a:gd name="connsiteX21" fmla="*/ 5327809 w 6095524"/>
                <a:gd name="connsiteY21" fmla="*/ 794290 h 1424940"/>
                <a:gd name="connsiteX22" fmla="*/ 5294566 w 6095524"/>
                <a:gd name="connsiteY22" fmla="*/ 812102 h 1424940"/>
                <a:gd name="connsiteX23" fmla="*/ 5261229 w 6095524"/>
                <a:gd name="connsiteY23" fmla="*/ 835438 h 1424940"/>
                <a:gd name="connsiteX24" fmla="*/ 5245037 w 6095524"/>
                <a:gd name="connsiteY24" fmla="*/ 849821 h 1424940"/>
                <a:gd name="connsiteX25" fmla="*/ 5213699 w 6095524"/>
                <a:gd name="connsiteY25" fmla="*/ 873728 h 1424940"/>
                <a:gd name="connsiteX26" fmla="*/ 5181409 w 6095524"/>
                <a:gd name="connsiteY26" fmla="*/ 896017 h 1424940"/>
                <a:gd name="connsiteX27" fmla="*/ 5120735 w 6095524"/>
                <a:gd name="connsiteY27" fmla="*/ 921544 h 1424940"/>
                <a:gd name="connsiteX28" fmla="*/ 5065490 w 6095524"/>
                <a:gd name="connsiteY28" fmla="*/ 959072 h 1424940"/>
                <a:gd name="connsiteX29" fmla="*/ 5021675 w 6095524"/>
                <a:gd name="connsiteY29" fmla="*/ 986504 h 1424940"/>
                <a:gd name="connsiteX30" fmla="*/ 4996148 w 6095524"/>
                <a:gd name="connsiteY30" fmla="*/ 1004507 h 1424940"/>
                <a:gd name="connsiteX31" fmla="*/ 4949285 w 6095524"/>
                <a:gd name="connsiteY31" fmla="*/ 1044702 h 1424940"/>
                <a:gd name="connsiteX32" fmla="*/ 4876609 w 6095524"/>
                <a:gd name="connsiteY32" fmla="*/ 1086993 h 1424940"/>
                <a:gd name="connsiteX33" fmla="*/ 4832699 w 6095524"/>
                <a:gd name="connsiteY33" fmla="*/ 1109853 h 1424940"/>
                <a:gd name="connsiteX34" fmla="*/ 4738211 w 6095524"/>
                <a:gd name="connsiteY34" fmla="*/ 1144334 h 1424940"/>
                <a:gd name="connsiteX35" fmla="*/ 4707731 w 6095524"/>
                <a:gd name="connsiteY35" fmla="*/ 1156621 h 1424940"/>
                <a:gd name="connsiteX36" fmla="*/ 4672870 w 6095524"/>
                <a:gd name="connsiteY36" fmla="*/ 1164717 h 1424940"/>
                <a:gd name="connsiteX37" fmla="*/ 4616863 w 6095524"/>
                <a:gd name="connsiteY37" fmla="*/ 1183862 h 1424940"/>
                <a:gd name="connsiteX38" fmla="*/ 4507516 w 6095524"/>
                <a:gd name="connsiteY38" fmla="*/ 1216819 h 1424940"/>
                <a:gd name="connsiteX39" fmla="*/ 4483513 w 6095524"/>
                <a:gd name="connsiteY39" fmla="*/ 1221867 h 1424940"/>
                <a:gd name="connsiteX40" fmla="*/ 4422362 w 6095524"/>
                <a:gd name="connsiteY40" fmla="*/ 1243108 h 1424940"/>
                <a:gd name="connsiteX41" fmla="*/ 4385691 w 6095524"/>
                <a:gd name="connsiteY41" fmla="*/ 1257395 h 1424940"/>
                <a:gd name="connsiteX42" fmla="*/ 4355306 w 6095524"/>
                <a:gd name="connsiteY42" fmla="*/ 1265587 h 1424940"/>
                <a:gd name="connsiteX43" fmla="*/ 4328446 w 6095524"/>
                <a:gd name="connsiteY43" fmla="*/ 1269397 h 1424940"/>
                <a:gd name="connsiteX44" fmla="*/ 4257770 w 6095524"/>
                <a:gd name="connsiteY44" fmla="*/ 1288256 h 1424940"/>
                <a:gd name="connsiteX45" fmla="*/ 4229576 w 6095524"/>
                <a:gd name="connsiteY45" fmla="*/ 1295686 h 1424940"/>
                <a:gd name="connsiteX46" fmla="*/ 4156424 w 6095524"/>
                <a:gd name="connsiteY46" fmla="*/ 1321213 h 1424940"/>
                <a:gd name="connsiteX47" fmla="*/ 4094416 w 6095524"/>
                <a:gd name="connsiteY47" fmla="*/ 1338072 h 1424940"/>
                <a:gd name="connsiteX48" fmla="*/ 4068509 w 6095524"/>
                <a:gd name="connsiteY48" fmla="*/ 1346168 h 1424940"/>
                <a:gd name="connsiteX49" fmla="*/ 4009263 w 6095524"/>
                <a:gd name="connsiteY49" fmla="*/ 1359694 h 1424940"/>
                <a:gd name="connsiteX50" fmla="*/ 3975735 w 6095524"/>
                <a:gd name="connsiteY50" fmla="*/ 1369219 h 1424940"/>
                <a:gd name="connsiteX51" fmla="*/ 3893915 w 6095524"/>
                <a:gd name="connsiteY51" fmla="*/ 1379982 h 1424940"/>
                <a:gd name="connsiteX52" fmla="*/ 3809428 w 6095524"/>
                <a:gd name="connsiteY52" fmla="*/ 1390364 h 1424940"/>
                <a:gd name="connsiteX53" fmla="*/ 3763042 w 6095524"/>
                <a:gd name="connsiteY53" fmla="*/ 1393793 h 1424940"/>
                <a:gd name="connsiteX54" fmla="*/ 3722561 w 6095524"/>
                <a:gd name="connsiteY54" fmla="*/ 1399223 h 1424940"/>
                <a:gd name="connsiteX55" fmla="*/ 3687318 w 6095524"/>
                <a:gd name="connsiteY55" fmla="*/ 1402652 h 1424940"/>
                <a:gd name="connsiteX56" fmla="*/ 3631216 w 6095524"/>
                <a:gd name="connsiteY56" fmla="*/ 1409605 h 1424940"/>
                <a:gd name="connsiteX57" fmla="*/ 3607880 w 6095524"/>
                <a:gd name="connsiteY57" fmla="*/ 1411415 h 1424940"/>
                <a:gd name="connsiteX58" fmla="*/ 3552825 w 6095524"/>
                <a:gd name="connsiteY58" fmla="*/ 1411319 h 1424940"/>
                <a:gd name="connsiteX59" fmla="*/ 3533680 w 6095524"/>
                <a:gd name="connsiteY59" fmla="*/ 1410367 h 1424940"/>
                <a:gd name="connsiteX60" fmla="*/ 3496818 w 6095524"/>
                <a:gd name="connsiteY60" fmla="*/ 1398556 h 1424940"/>
                <a:gd name="connsiteX61" fmla="*/ 3492437 w 6095524"/>
                <a:gd name="connsiteY61" fmla="*/ 1397699 h 1424940"/>
                <a:gd name="connsiteX62" fmla="*/ 3468243 w 6095524"/>
                <a:gd name="connsiteY62" fmla="*/ 1393031 h 1424940"/>
                <a:gd name="connsiteX63" fmla="*/ 3455003 w 6095524"/>
                <a:gd name="connsiteY63" fmla="*/ 1391507 h 1424940"/>
                <a:gd name="connsiteX64" fmla="*/ 3404711 w 6095524"/>
                <a:gd name="connsiteY64" fmla="*/ 1381792 h 1424940"/>
                <a:gd name="connsiteX65" fmla="*/ 3375756 w 6095524"/>
                <a:gd name="connsiteY65" fmla="*/ 1377220 h 1424940"/>
                <a:gd name="connsiteX66" fmla="*/ 3352324 w 6095524"/>
                <a:gd name="connsiteY66" fmla="*/ 1377887 h 1424940"/>
                <a:gd name="connsiteX67" fmla="*/ 3311176 w 6095524"/>
                <a:gd name="connsiteY67" fmla="*/ 1378744 h 1424940"/>
                <a:gd name="connsiteX68" fmla="*/ 3298031 w 6095524"/>
                <a:gd name="connsiteY68" fmla="*/ 1380935 h 1424940"/>
                <a:gd name="connsiteX69" fmla="*/ 3238595 w 6095524"/>
                <a:gd name="connsiteY69" fmla="*/ 1374648 h 1424940"/>
                <a:gd name="connsiteX70" fmla="*/ 3204686 w 6095524"/>
                <a:gd name="connsiteY70" fmla="*/ 1374172 h 1424940"/>
                <a:gd name="connsiteX71" fmla="*/ 3166491 w 6095524"/>
                <a:gd name="connsiteY71" fmla="*/ 1366361 h 1424940"/>
                <a:gd name="connsiteX72" fmla="*/ 3155347 w 6095524"/>
                <a:gd name="connsiteY72" fmla="*/ 1366742 h 1424940"/>
                <a:gd name="connsiteX73" fmla="*/ 3142869 w 6095524"/>
                <a:gd name="connsiteY73" fmla="*/ 1367409 h 1424940"/>
                <a:gd name="connsiteX74" fmla="*/ 3104578 w 6095524"/>
                <a:gd name="connsiteY74" fmla="*/ 1367981 h 1424940"/>
                <a:gd name="connsiteX75" fmla="*/ 3081337 w 6095524"/>
                <a:gd name="connsiteY75" fmla="*/ 1370838 h 1424940"/>
                <a:gd name="connsiteX76" fmla="*/ 3037047 w 6095524"/>
                <a:gd name="connsiteY76" fmla="*/ 1369124 h 1424940"/>
                <a:gd name="connsiteX77" fmla="*/ 3020663 w 6095524"/>
                <a:gd name="connsiteY77" fmla="*/ 1371600 h 1424940"/>
                <a:gd name="connsiteX78" fmla="*/ 2979230 w 6095524"/>
                <a:gd name="connsiteY78" fmla="*/ 1371886 h 1424940"/>
                <a:gd name="connsiteX79" fmla="*/ 2942082 w 6095524"/>
                <a:gd name="connsiteY79" fmla="*/ 1370457 h 1424940"/>
                <a:gd name="connsiteX80" fmla="*/ 2906268 w 6095524"/>
                <a:gd name="connsiteY80" fmla="*/ 1371219 h 1424940"/>
                <a:gd name="connsiteX81" fmla="*/ 2880646 w 6095524"/>
                <a:gd name="connsiteY81" fmla="*/ 1374362 h 1424940"/>
                <a:gd name="connsiteX82" fmla="*/ 2852833 w 6095524"/>
                <a:gd name="connsiteY82" fmla="*/ 1376267 h 1424940"/>
                <a:gd name="connsiteX83" fmla="*/ 2776157 w 6095524"/>
                <a:gd name="connsiteY83" fmla="*/ 1387602 h 1424940"/>
                <a:gd name="connsiteX84" fmla="*/ 2761965 w 6095524"/>
                <a:gd name="connsiteY84" fmla="*/ 1384840 h 1424940"/>
                <a:gd name="connsiteX85" fmla="*/ 2681383 w 6095524"/>
                <a:gd name="connsiteY85" fmla="*/ 1382268 h 1424940"/>
                <a:gd name="connsiteX86" fmla="*/ 2663857 w 6095524"/>
                <a:gd name="connsiteY86" fmla="*/ 1382459 h 1424940"/>
                <a:gd name="connsiteX87" fmla="*/ 2616803 w 6095524"/>
                <a:gd name="connsiteY87" fmla="*/ 1371219 h 1424940"/>
                <a:gd name="connsiteX88" fmla="*/ 2544223 w 6095524"/>
                <a:gd name="connsiteY88" fmla="*/ 1389031 h 1424940"/>
                <a:gd name="connsiteX89" fmla="*/ 2476309 w 6095524"/>
                <a:gd name="connsiteY89" fmla="*/ 1411319 h 1424940"/>
                <a:gd name="connsiteX90" fmla="*/ 2467737 w 6095524"/>
                <a:gd name="connsiteY90" fmla="*/ 1414177 h 1424940"/>
                <a:gd name="connsiteX91" fmla="*/ 2443353 w 6095524"/>
                <a:gd name="connsiteY91" fmla="*/ 1419035 h 1424940"/>
                <a:gd name="connsiteX92" fmla="*/ 2413159 w 6095524"/>
                <a:gd name="connsiteY92" fmla="*/ 1420749 h 1424940"/>
                <a:gd name="connsiteX93" fmla="*/ 2374868 w 6095524"/>
                <a:gd name="connsiteY93" fmla="*/ 1424940 h 1424940"/>
                <a:gd name="connsiteX94" fmla="*/ 2344198 w 6095524"/>
                <a:gd name="connsiteY94" fmla="*/ 1419701 h 1424940"/>
                <a:gd name="connsiteX95" fmla="*/ 2301335 w 6095524"/>
                <a:gd name="connsiteY95" fmla="*/ 1411891 h 1424940"/>
                <a:gd name="connsiteX96" fmla="*/ 2260949 w 6095524"/>
                <a:gd name="connsiteY96" fmla="*/ 1404461 h 1424940"/>
                <a:gd name="connsiteX97" fmla="*/ 2248186 w 6095524"/>
                <a:gd name="connsiteY97" fmla="*/ 1413224 h 1424940"/>
                <a:gd name="connsiteX98" fmla="*/ 2228469 w 6095524"/>
                <a:gd name="connsiteY98" fmla="*/ 1420844 h 1424940"/>
                <a:gd name="connsiteX99" fmla="*/ 2206562 w 6095524"/>
                <a:gd name="connsiteY99" fmla="*/ 1411700 h 1424940"/>
                <a:gd name="connsiteX100" fmla="*/ 2155317 w 6095524"/>
                <a:gd name="connsiteY100" fmla="*/ 1392746 h 1424940"/>
                <a:gd name="connsiteX101" fmla="*/ 2122932 w 6095524"/>
                <a:gd name="connsiteY101" fmla="*/ 1391888 h 1424940"/>
                <a:gd name="connsiteX102" fmla="*/ 2052542 w 6095524"/>
                <a:gd name="connsiteY102" fmla="*/ 1383792 h 1424940"/>
                <a:gd name="connsiteX103" fmla="*/ 2006537 w 6095524"/>
                <a:gd name="connsiteY103" fmla="*/ 1372267 h 1424940"/>
                <a:gd name="connsiteX104" fmla="*/ 1973486 w 6095524"/>
                <a:gd name="connsiteY104" fmla="*/ 1359218 h 1424940"/>
                <a:gd name="connsiteX105" fmla="*/ 1926146 w 6095524"/>
                <a:gd name="connsiteY105" fmla="*/ 1342168 h 1424940"/>
                <a:gd name="connsiteX106" fmla="*/ 1878616 w 6095524"/>
                <a:gd name="connsiteY106" fmla="*/ 1333310 h 1424940"/>
                <a:gd name="connsiteX107" fmla="*/ 1844231 w 6095524"/>
                <a:gd name="connsiteY107" fmla="*/ 1322165 h 1424940"/>
                <a:gd name="connsiteX108" fmla="*/ 1802225 w 6095524"/>
                <a:gd name="connsiteY108" fmla="*/ 1314545 h 1424940"/>
                <a:gd name="connsiteX109" fmla="*/ 1766983 w 6095524"/>
                <a:gd name="connsiteY109" fmla="*/ 1314260 h 1424940"/>
                <a:gd name="connsiteX110" fmla="*/ 1711738 w 6095524"/>
                <a:gd name="connsiteY110" fmla="*/ 1315593 h 1424940"/>
                <a:gd name="connsiteX111" fmla="*/ 1644111 w 6095524"/>
                <a:gd name="connsiteY111" fmla="*/ 1292543 h 1424940"/>
                <a:gd name="connsiteX112" fmla="*/ 1616774 w 6095524"/>
                <a:gd name="connsiteY112" fmla="*/ 1287399 h 1424940"/>
                <a:gd name="connsiteX113" fmla="*/ 1591056 w 6095524"/>
                <a:gd name="connsiteY113" fmla="*/ 1285018 h 1424940"/>
                <a:gd name="connsiteX114" fmla="*/ 1536478 w 6095524"/>
                <a:gd name="connsiteY114" fmla="*/ 1269683 h 1424940"/>
                <a:gd name="connsiteX115" fmla="*/ 1514285 w 6095524"/>
                <a:gd name="connsiteY115" fmla="*/ 1264634 h 1424940"/>
                <a:gd name="connsiteX116" fmla="*/ 1483233 w 6095524"/>
                <a:gd name="connsiteY116" fmla="*/ 1264730 h 1424940"/>
                <a:gd name="connsiteX117" fmla="*/ 1426750 w 6095524"/>
                <a:gd name="connsiteY117" fmla="*/ 1257681 h 1424940"/>
                <a:gd name="connsiteX118" fmla="*/ 1370362 w 6095524"/>
                <a:gd name="connsiteY118" fmla="*/ 1237107 h 1424940"/>
                <a:gd name="connsiteX119" fmla="*/ 1346454 w 6095524"/>
                <a:gd name="connsiteY119" fmla="*/ 1239107 h 1424940"/>
                <a:gd name="connsiteX120" fmla="*/ 1337882 w 6095524"/>
                <a:gd name="connsiteY120" fmla="*/ 1238631 h 1424940"/>
                <a:gd name="connsiteX121" fmla="*/ 1260825 w 6095524"/>
                <a:gd name="connsiteY121" fmla="*/ 1227296 h 1424940"/>
                <a:gd name="connsiteX122" fmla="*/ 1253109 w 6095524"/>
                <a:gd name="connsiteY122" fmla="*/ 1226058 h 1424940"/>
                <a:gd name="connsiteX123" fmla="*/ 1216915 w 6095524"/>
                <a:gd name="connsiteY123" fmla="*/ 1215962 h 1424940"/>
                <a:gd name="connsiteX124" fmla="*/ 1125664 w 6095524"/>
                <a:gd name="connsiteY124" fmla="*/ 1209675 h 1424940"/>
                <a:gd name="connsiteX125" fmla="*/ 1120045 w 6095524"/>
                <a:gd name="connsiteY125" fmla="*/ 1208913 h 1424940"/>
                <a:gd name="connsiteX126" fmla="*/ 1089469 w 6095524"/>
                <a:gd name="connsiteY126" fmla="*/ 1213961 h 1424940"/>
                <a:gd name="connsiteX127" fmla="*/ 1074325 w 6095524"/>
                <a:gd name="connsiteY127" fmla="*/ 1221105 h 1424940"/>
                <a:gd name="connsiteX128" fmla="*/ 1050703 w 6095524"/>
                <a:gd name="connsiteY128" fmla="*/ 1228535 h 1424940"/>
                <a:gd name="connsiteX129" fmla="*/ 1026700 w 6095524"/>
                <a:gd name="connsiteY129" fmla="*/ 1231297 h 1424940"/>
                <a:gd name="connsiteX130" fmla="*/ 986409 w 6095524"/>
                <a:gd name="connsiteY130" fmla="*/ 1220057 h 1424940"/>
                <a:gd name="connsiteX131" fmla="*/ 971741 w 6095524"/>
                <a:gd name="connsiteY131" fmla="*/ 1218914 h 1424940"/>
                <a:gd name="connsiteX132" fmla="*/ 939070 w 6095524"/>
                <a:gd name="connsiteY132" fmla="*/ 1213485 h 1424940"/>
                <a:gd name="connsiteX133" fmla="*/ 910495 w 6095524"/>
                <a:gd name="connsiteY133" fmla="*/ 1213866 h 1424940"/>
                <a:gd name="connsiteX134" fmla="*/ 887540 w 6095524"/>
                <a:gd name="connsiteY134" fmla="*/ 1222534 h 1424940"/>
                <a:gd name="connsiteX135" fmla="*/ 854202 w 6095524"/>
                <a:gd name="connsiteY135" fmla="*/ 1224248 h 1424940"/>
                <a:gd name="connsiteX136" fmla="*/ 832675 w 6095524"/>
                <a:gd name="connsiteY136" fmla="*/ 1217962 h 1424940"/>
                <a:gd name="connsiteX137" fmla="*/ 828294 w 6095524"/>
                <a:gd name="connsiteY137" fmla="*/ 1217105 h 1424940"/>
                <a:gd name="connsiteX138" fmla="*/ 772001 w 6095524"/>
                <a:gd name="connsiteY138" fmla="*/ 1216723 h 1424940"/>
                <a:gd name="connsiteX139" fmla="*/ 701707 w 6095524"/>
                <a:gd name="connsiteY139" fmla="*/ 1235678 h 1424940"/>
                <a:gd name="connsiteX140" fmla="*/ 690086 w 6095524"/>
                <a:gd name="connsiteY140" fmla="*/ 1239679 h 1424940"/>
                <a:gd name="connsiteX141" fmla="*/ 633412 w 6095524"/>
                <a:gd name="connsiteY141" fmla="*/ 1246632 h 1424940"/>
                <a:gd name="connsiteX142" fmla="*/ 603028 w 6095524"/>
                <a:gd name="connsiteY142" fmla="*/ 1253681 h 1424940"/>
                <a:gd name="connsiteX143" fmla="*/ 581120 w 6095524"/>
                <a:gd name="connsiteY143" fmla="*/ 1254062 h 1424940"/>
                <a:gd name="connsiteX144" fmla="*/ 554642 w 6095524"/>
                <a:gd name="connsiteY144" fmla="*/ 1266539 h 1424940"/>
                <a:gd name="connsiteX145" fmla="*/ 545973 w 6095524"/>
                <a:gd name="connsiteY145" fmla="*/ 1271969 h 1424940"/>
                <a:gd name="connsiteX146" fmla="*/ 535591 w 6095524"/>
                <a:gd name="connsiteY146" fmla="*/ 1275207 h 1424940"/>
                <a:gd name="connsiteX147" fmla="*/ 488538 w 6095524"/>
                <a:gd name="connsiteY147" fmla="*/ 1285494 h 1424940"/>
                <a:gd name="connsiteX148" fmla="*/ 480155 w 6095524"/>
                <a:gd name="connsiteY148" fmla="*/ 1291304 h 1424940"/>
                <a:gd name="connsiteX149" fmla="*/ 474535 w 6095524"/>
                <a:gd name="connsiteY149" fmla="*/ 1294924 h 1424940"/>
                <a:gd name="connsiteX150" fmla="*/ 428816 w 6095524"/>
                <a:gd name="connsiteY150" fmla="*/ 1301020 h 1424940"/>
                <a:gd name="connsiteX151" fmla="*/ 400241 w 6095524"/>
                <a:gd name="connsiteY151" fmla="*/ 1318260 h 1424940"/>
                <a:gd name="connsiteX152" fmla="*/ 392431 w 6095524"/>
                <a:gd name="connsiteY152" fmla="*/ 1325594 h 1424940"/>
                <a:gd name="connsiteX153" fmla="*/ 365093 w 6095524"/>
                <a:gd name="connsiteY153" fmla="*/ 1336643 h 1424940"/>
                <a:gd name="connsiteX154" fmla="*/ 273177 w 6095524"/>
                <a:gd name="connsiteY154" fmla="*/ 1357884 h 1424940"/>
                <a:gd name="connsiteX155" fmla="*/ 246888 w 6095524"/>
                <a:gd name="connsiteY155" fmla="*/ 1350359 h 1424940"/>
                <a:gd name="connsiteX156" fmla="*/ 196977 w 6095524"/>
                <a:gd name="connsiteY156" fmla="*/ 1370552 h 1424940"/>
                <a:gd name="connsiteX157" fmla="*/ 153352 w 6095524"/>
                <a:gd name="connsiteY157" fmla="*/ 1381982 h 1424940"/>
                <a:gd name="connsiteX158" fmla="*/ 137160 w 6095524"/>
                <a:gd name="connsiteY158" fmla="*/ 1384745 h 1424940"/>
                <a:gd name="connsiteX159" fmla="*/ 85917 w 6095524"/>
                <a:gd name="connsiteY159" fmla="*/ 1389793 h 1424940"/>
                <a:gd name="connsiteX160" fmla="*/ 59532 w 6095524"/>
                <a:gd name="connsiteY160" fmla="*/ 1401223 h 1424940"/>
                <a:gd name="connsiteX161" fmla="*/ 30325 w 6095524"/>
                <a:gd name="connsiteY161" fmla="*/ 1409974 h 1424940"/>
                <a:gd name="connsiteX162" fmla="*/ 0 w 6095524"/>
                <a:gd name="connsiteY162" fmla="*/ 1412360 h 1424940"/>
                <a:gd name="connsiteX163" fmla="*/ 0 w 6095524"/>
                <a:gd name="connsiteY163" fmla="*/ 1058622 h 1424940"/>
                <a:gd name="connsiteX164" fmla="*/ 17145 w 6095524"/>
                <a:gd name="connsiteY164" fmla="*/ 1060228 h 1424940"/>
                <a:gd name="connsiteX165" fmla="*/ 44672 w 6095524"/>
                <a:gd name="connsiteY165" fmla="*/ 1066324 h 1424940"/>
                <a:gd name="connsiteX166" fmla="*/ 84677 w 6095524"/>
                <a:gd name="connsiteY166" fmla="*/ 1076230 h 1424940"/>
                <a:gd name="connsiteX167" fmla="*/ 132017 w 6095524"/>
                <a:gd name="connsiteY167" fmla="*/ 1064990 h 1424940"/>
                <a:gd name="connsiteX168" fmla="*/ 136779 w 6095524"/>
                <a:gd name="connsiteY168" fmla="*/ 1060323 h 1424940"/>
                <a:gd name="connsiteX169" fmla="*/ 187547 w 6095524"/>
                <a:gd name="connsiteY169" fmla="*/ 1049179 h 1424940"/>
                <a:gd name="connsiteX170" fmla="*/ 270891 w 6095524"/>
                <a:gd name="connsiteY170" fmla="*/ 1036415 h 1424940"/>
                <a:gd name="connsiteX171" fmla="*/ 276320 w 6095524"/>
                <a:gd name="connsiteY171" fmla="*/ 1035558 h 1424940"/>
                <a:gd name="connsiteX172" fmla="*/ 323755 w 6095524"/>
                <a:gd name="connsiteY172" fmla="*/ 1061561 h 1424940"/>
                <a:gd name="connsiteX173" fmla="*/ 361855 w 6095524"/>
                <a:gd name="connsiteY173" fmla="*/ 1057942 h 1424940"/>
                <a:gd name="connsiteX174" fmla="*/ 379571 w 6095524"/>
                <a:gd name="connsiteY174" fmla="*/ 1039939 h 1424940"/>
                <a:gd name="connsiteX175" fmla="*/ 430530 w 6095524"/>
                <a:gd name="connsiteY175" fmla="*/ 1025747 h 1424940"/>
                <a:gd name="connsiteX176" fmla="*/ 493300 w 6095524"/>
                <a:gd name="connsiteY176" fmla="*/ 1027176 h 1424940"/>
                <a:gd name="connsiteX177" fmla="*/ 537782 w 6095524"/>
                <a:gd name="connsiteY177" fmla="*/ 1025366 h 1424940"/>
                <a:gd name="connsiteX178" fmla="*/ 562166 w 6095524"/>
                <a:gd name="connsiteY178" fmla="*/ 1015746 h 1424940"/>
                <a:gd name="connsiteX179" fmla="*/ 579596 w 6095524"/>
                <a:gd name="connsiteY179" fmla="*/ 1016699 h 1424940"/>
                <a:gd name="connsiteX180" fmla="*/ 612362 w 6095524"/>
                <a:gd name="connsiteY180" fmla="*/ 1023557 h 1424940"/>
                <a:gd name="connsiteX181" fmla="*/ 716090 w 6095524"/>
                <a:gd name="connsiteY181" fmla="*/ 1031653 h 1424940"/>
                <a:gd name="connsiteX182" fmla="*/ 758381 w 6095524"/>
                <a:gd name="connsiteY182" fmla="*/ 1018985 h 1424940"/>
                <a:gd name="connsiteX183" fmla="*/ 771049 w 6095524"/>
                <a:gd name="connsiteY183" fmla="*/ 1018699 h 1424940"/>
                <a:gd name="connsiteX184" fmla="*/ 799433 w 6095524"/>
                <a:gd name="connsiteY184" fmla="*/ 1023652 h 1424940"/>
                <a:gd name="connsiteX185" fmla="*/ 858012 w 6095524"/>
                <a:gd name="connsiteY185" fmla="*/ 1020318 h 1424940"/>
                <a:gd name="connsiteX186" fmla="*/ 879634 w 6095524"/>
                <a:gd name="connsiteY186" fmla="*/ 1015270 h 1424940"/>
                <a:gd name="connsiteX187" fmla="*/ 891635 w 6095524"/>
                <a:gd name="connsiteY187" fmla="*/ 1012031 h 1424940"/>
                <a:gd name="connsiteX188" fmla="*/ 953262 w 6095524"/>
                <a:gd name="connsiteY188" fmla="*/ 1003078 h 1424940"/>
                <a:gd name="connsiteX189" fmla="*/ 980694 w 6095524"/>
                <a:gd name="connsiteY189" fmla="*/ 993458 h 1424940"/>
                <a:gd name="connsiteX190" fmla="*/ 988124 w 6095524"/>
                <a:gd name="connsiteY190" fmla="*/ 992029 h 1424940"/>
                <a:gd name="connsiteX191" fmla="*/ 1028795 w 6095524"/>
                <a:gd name="connsiteY191" fmla="*/ 996029 h 1424940"/>
                <a:gd name="connsiteX192" fmla="*/ 1059275 w 6095524"/>
                <a:gd name="connsiteY192" fmla="*/ 1011555 h 1424940"/>
                <a:gd name="connsiteX193" fmla="*/ 1065181 w 6095524"/>
                <a:gd name="connsiteY193" fmla="*/ 1016794 h 1424940"/>
                <a:gd name="connsiteX194" fmla="*/ 1150144 w 6095524"/>
                <a:gd name="connsiteY194" fmla="*/ 1014984 h 1424940"/>
                <a:gd name="connsiteX195" fmla="*/ 1163193 w 6095524"/>
                <a:gd name="connsiteY195" fmla="*/ 1012793 h 1424940"/>
                <a:gd name="connsiteX196" fmla="*/ 1226249 w 6095524"/>
                <a:gd name="connsiteY196" fmla="*/ 1021937 h 1424940"/>
                <a:gd name="connsiteX197" fmla="*/ 1244632 w 6095524"/>
                <a:gd name="connsiteY197" fmla="*/ 1023747 h 1424940"/>
                <a:gd name="connsiteX198" fmla="*/ 1310545 w 6095524"/>
                <a:gd name="connsiteY198" fmla="*/ 1031939 h 1424940"/>
                <a:gd name="connsiteX199" fmla="*/ 1319879 w 6095524"/>
                <a:gd name="connsiteY199" fmla="*/ 1024319 h 1424940"/>
                <a:gd name="connsiteX200" fmla="*/ 1346740 w 6095524"/>
                <a:gd name="connsiteY200" fmla="*/ 1005173 h 1424940"/>
                <a:gd name="connsiteX201" fmla="*/ 1399699 w 6095524"/>
                <a:gd name="connsiteY201" fmla="*/ 988219 h 1424940"/>
                <a:gd name="connsiteX202" fmla="*/ 1414082 w 6095524"/>
                <a:gd name="connsiteY202" fmla="*/ 989171 h 1424940"/>
                <a:gd name="connsiteX203" fmla="*/ 1450467 w 6095524"/>
                <a:gd name="connsiteY203" fmla="*/ 1017461 h 1424940"/>
                <a:gd name="connsiteX204" fmla="*/ 1468184 w 6095524"/>
                <a:gd name="connsiteY204" fmla="*/ 1028795 h 1424940"/>
                <a:gd name="connsiteX205" fmla="*/ 1518476 w 6095524"/>
                <a:gd name="connsiteY205" fmla="*/ 1049655 h 1424940"/>
                <a:gd name="connsiteX206" fmla="*/ 1522667 w 6095524"/>
                <a:gd name="connsiteY206" fmla="*/ 1053465 h 1424940"/>
                <a:gd name="connsiteX207" fmla="*/ 1559814 w 6095524"/>
                <a:gd name="connsiteY207" fmla="*/ 1098709 h 1424940"/>
                <a:gd name="connsiteX208" fmla="*/ 1568196 w 6095524"/>
                <a:gd name="connsiteY208" fmla="*/ 1106424 h 1424940"/>
                <a:gd name="connsiteX209" fmla="*/ 1578293 w 6095524"/>
                <a:gd name="connsiteY209" fmla="*/ 1118426 h 1424940"/>
                <a:gd name="connsiteX210" fmla="*/ 1609820 w 6095524"/>
                <a:gd name="connsiteY210" fmla="*/ 1141667 h 1424940"/>
                <a:gd name="connsiteX211" fmla="*/ 1648873 w 6095524"/>
                <a:gd name="connsiteY211" fmla="*/ 1149096 h 1424940"/>
                <a:gd name="connsiteX212" fmla="*/ 1696022 w 6095524"/>
                <a:gd name="connsiteY212" fmla="*/ 1160431 h 1424940"/>
                <a:gd name="connsiteX213" fmla="*/ 1715739 w 6095524"/>
                <a:gd name="connsiteY213" fmla="*/ 1168051 h 1424940"/>
                <a:gd name="connsiteX214" fmla="*/ 1768602 w 6095524"/>
                <a:gd name="connsiteY214" fmla="*/ 1182529 h 1424940"/>
                <a:gd name="connsiteX215" fmla="*/ 1806321 w 6095524"/>
                <a:gd name="connsiteY215" fmla="*/ 1194721 h 1424940"/>
                <a:gd name="connsiteX216" fmla="*/ 1860709 w 6095524"/>
                <a:gd name="connsiteY216" fmla="*/ 1201865 h 1424940"/>
                <a:gd name="connsiteX217" fmla="*/ 1887093 w 6095524"/>
                <a:gd name="connsiteY217" fmla="*/ 1202150 h 1424940"/>
                <a:gd name="connsiteX218" fmla="*/ 1935575 w 6095524"/>
                <a:gd name="connsiteY218" fmla="*/ 1238726 h 1424940"/>
                <a:gd name="connsiteX219" fmla="*/ 1974247 w 6095524"/>
                <a:gd name="connsiteY219" fmla="*/ 1262920 h 1424940"/>
                <a:gd name="connsiteX220" fmla="*/ 2014919 w 6095524"/>
                <a:gd name="connsiteY220" fmla="*/ 1251204 h 1424940"/>
                <a:gd name="connsiteX221" fmla="*/ 2025968 w 6095524"/>
                <a:gd name="connsiteY221" fmla="*/ 1240155 h 1424940"/>
                <a:gd name="connsiteX222" fmla="*/ 2092643 w 6095524"/>
                <a:gd name="connsiteY222" fmla="*/ 1229678 h 1424940"/>
                <a:gd name="connsiteX223" fmla="*/ 2187893 w 6095524"/>
                <a:gd name="connsiteY223" fmla="*/ 1229297 h 1424940"/>
                <a:gd name="connsiteX224" fmla="*/ 2346294 w 6095524"/>
                <a:gd name="connsiteY224" fmla="*/ 1205484 h 1424940"/>
                <a:gd name="connsiteX225" fmla="*/ 2373916 w 6095524"/>
                <a:gd name="connsiteY225" fmla="*/ 1194435 h 1424940"/>
                <a:gd name="connsiteX226" fmla="*/ 2404967 w 6095524"/>
                <a:gd name="connsiteY226" fmla="*/ 1191673 h 1424940"/>
                <a:gd name="connsiteX227" fmla="*/ 2416874 w 6095524"/>
                <a:gd name="connsiteY227" fmla="*/ 1198436 h 1424940"/>
                <a:gd name="connsiteX228" fmla="*/ 2468975 w 6095524"/>
                <a:gd name="connsiteY228" fmla="*/ 1208532 h 1424940"/>
                <a:gd name="connsiteX229" fmla="*/ 2478882 w 6095524"/>
                <a:gd name="connsiteY229" fmla="*/ 1208723 h 1424940"/>
                <a:gd name="connsiteX230" fmla="*/ 2512791 w 6095524"/>
                <a:gd name="connsiteY230" fmla="*/ 1204436 h 1424940"/>
                <a:gd name="connsiteX231" fmla="*/ 2544223 w 6095524"/>
                <a:gd name="connsiteY231" fmla="*/ 1201960 h 1424940"/>
                <a:gd name="connsiteX232" fmla="*/ 2623471 w 6095524"/>
                <a:gd name="connsiteY232" fmla="*/ 1210056 h 1424940"/>
                <a:gd name="connsiteX233" fmla="*/ 2684241 w 6095524"/>
                <a:gd name="connsiteY233" fmla="*/ 1208151 h 1424940"/>
                <a:gd name="connsiteX234" fmla="*/ 2712244 w 6095524"/>
                <a:gd name="connsiteY234" fmla="*/ 1210056 h 1424940"/>
                <a:gd name="connsiteX235" fmla="*/ 2728055 w 6095524"/>
                <a:gd name="connsiteY235" fmla="*/ 1212914 h 1424940"/>
                <a:gd name="connsiteX236" fmla="*/ 2763869 w 6095524"/>
                <a:gd name="connsiteY236" fmla="*/ 1232821 h 1424940"/>
                <a:gd name="connsiteX237" fmla="*/ 2783491 w 6095524"/>
                <a:gd name="connsiteY237" fmla="*/ 1237298 h 1424940"/>
                <a:gd name="connsiteX238" fmla="*/ 2842546 w 6095524"/>
                <a:gd name="connsiteY238" fmla="*/ 1236917 h 1424940"/>
                <a:gd name="connsiteX239" fmla="*/ 2931128 w 6095524"/>
                <a:gd name="connsiteY239" fmla="*/ 1206913 h 1424940"/>
                <a:gd name="connsiteX240" fmla="*/ 2940368 w 6095524"/>
                <a:gd name="connsiteY240" fmla="*/ 1202912 h 1424940"/>
                <a:gd name="connsiteX241" fmla="*/ 2985421 w 6095524"/>
                <a:gd name="connsiteY241" fmla="*/ 1197959 h 1424940"/>
                <a:gd name="connsiteX242" fmla="*/ 3015996 w 6095524"/>
                <a:gd name="connsiteY242" fmla="*/ 1204722 h 1424940"/>
                <a:gd name="connsiteX243" fmla="*/ 3057621 w 6095524"/>
                <a:gd name="connsiteY243" fmla="*/ 1218724 h 1424940"/>
                <a:gd name="connsiteX244" fmla="*/ 3095054 w 6095524"/>
                <a:gd name="connsiteY244" fmla="*/ 1230440 h 1424940"/>
                <a:gd name="connsiteX245" fmla="*/ 3122295 w 6095524"/>
                <a:gd name="connsiteY245" fmla="*/ 1243679 h 1424940"/>
                <a:gd name="connsiteX246" fmla="*/ 3184589 w 6095524"/>
                <a:gd name="connsiteY246" fmla="*/ 1253395 h 1424940"/>
                <a:gd name="connsiteX247" fmla="*/ 3191066 w 6095524"/>
                <a:gd name="connsiteY247" fmla="*/ 1255014 h 1424940"/>
                <a:gd name="connsiteX248" fmla="*/ 3237929 w 6095524"/>
                <a:gd name="connsiteY248" fmla="*/ 1243203 h 1424940"/>
                <a:gd name="connsiteX249" fmla="*/ 3294221 w 6095524"/>
                <a:gd name="connsiteY249" fmla="*/ 1231202 h 1424940"/>
                <a:gd name="connsiteX250" fmla="*/ 3314319 w 6095524"/>
                <a:gd name="connsiteY250" fmla="*/ 1235297 h 1424940"/>
                <a:gd name="connsiteX251" fmla="*/ 3341846 w 6095524"/>
                <a:gd name="connsiteY251" fmla="*/ 1241108 h 1424940"/>
                <a:gd name="connsiteX252" fmla="*/ 3367373 w 6095524"/>
                <a:gd name="connsiteY252" fmla="*/ 1238060 h 1424940"/>
                <a:gd name="connsiteX253" fmla="*/ 3382899 w 6095524"/>
                <a:gd name="connsiteY253" fmla="*/ 1237774 h 1424940"/>
                <a:gd name="connsiteX254" fmla="*/ 3453765 w 6095524"/>
                <a:gd name="connsiteY254" fmla="*/ 1273397 h 1424940"/>
                <a:gd name="connsiteX255" fmla="*/ 3471767 w 6095524"/>
                <a:gd name="connsiteY255" fmla="*/ 1276350 h 1424940"/>
                <a:gd name="connsiteX256" fmla="*/ 3481959 w 6095524"/>
                <a:gd name="connsiteY256" fmla="*/ 1280732 h 1424940"/>
                <a:gd name="connsiteX257" fmla="*/ 3543396 w 6095524"/>
                <a:gd name="connsiteY257" fmla="*/ 1324928 h 1424940"/>
                <a:gd name="connsiteX258" fmla="*/ 3569494 w 6095524"/>
                <a:gd name="connsiteY258" fmla="*/ 1333881 h 1424940"/>
                <a:gd name="connsiteX259" fmla="*/ 3598164 w 6095524"/>
                <a:gd name="connsiteY259" fmla="*/ 1332071 h 1424940"/>
                <a:gd name="connsiteX260" fmla="*/ 3614738 w 6095524"/>
                <a:gd name="connsiteY260" fmla="*/ 1328833 h 1424940"/>
                <a:gd name="connsiteX261" fmla="*/ 3655886 w 6095524"/>
                <a:gd name="connsiteY261" fmla="*/ 1300734 h 1424940"/>
                <a:gd name="connsiteX262" fmla="*/ 3679317 w 6095524"/>
                <a:gd name="connsiteY262" fmla="*/ 1301687 h 1424940"/>
                <a:gd name="connsiteX263" fmla="*/ 3715893 w 6095524"/>
                <a:gd name="connsiteY263" fmla="*/ 1321022 h 1424940"/>
                <a:gd name="connsiteX264" fmla="*/ 3782282 w 6095524"/>
                <a:gd name="connsiteY264" fmla="*/ 1329690 h 1424940"/>
                <a:gd name="connsiteX265" fmla="*/ 3816001 w 6095524"/>
                <a:gd name="connsiteY265" fmla="*/ 1302639 h 1424940"/>
                <a:gd name="connsiteX266" fmla="*/ 3833431 w 6095524"/>
                <a:gd name="connsiteY266" fmla="*/ 1276636 h 1424940"/>
                <a:gd name="connsiteX267" fmla="*/ 3883819 w 6095524"/>
                <a:gd name="connsiteY267" fmla="*/ 1246442 h 1424940"/>
                <a:gd name="connsiteX268" fmla="*/ 3895821 w 6095524"/>
                <a:gd name="connsiteY268" fmla="*/ 1257681 h 1424940"/>
                <a:gd name="connsiteX269" fmla="*/ 3932778 w 6095524"/>
                <a:gd name="connsiteY269" fmla="*/ 1262444 h 1424940"/>
                <a:gd name="connsiteX270" fmla="*/ 3972782 w 6095524"/>
                <a:gd name="connsiteY270" fmla="*/ 1262063 h 1424940"/>
                <a:gd name="connsiteX271" fmla="*/ 4042505 w 6095524"/>
                <a:gd name="connsiteY271" fmla="*/ 1267111 h 1424940"/>
                <a:gd name="connsiteX272" fmla="*/ 4088892 w 6095524"/>
                <a:gd name="connsiteY272" fmla="*/ 1238250 h 1424940"/>
                <a:gd name="connsiteX273" fmla="*/ 4106609 w 6095524"/>
                <a:gd name="connsiteY273" fmla="*/ 1226344 h 1424940"/>
                <a:gd name="connsiteX274" fmla="*/ 4123182 w 6095524"/>
                <a:gd name="connsiteY274" fmla="*/ 1218724 h 1424940"/>
                <a:gd name="connsiteX275" fmla="*/ 4142328 w 6095524"/>
                <a:gd name="connsiteY275" fmla="*/ 1214438 h 1424940"/>
                <a:gd name="connsiteX276" fmla="*/ 4188524 w 6095524"/>
                <a:gd name="connsiteY276" fmla="*/ 1198245 h 1424940"/>
                <a:gd name="connsiteX277" fmla="*/ 4213860 w 6095524"/>
                <a:gd name="connsiteY277" fmla="*/ 1182338 h 1424940"/>
                <a:gd name="connsiteX278" fmla="*/ 4270820 w 6095524"/>
                <a:gd name="connsiteY278" fmla="*/ 1167003 h 1424940"/>
                <a:gd name="connsiteX279" fmla="*/ 4309587 w 6095524"/>
                <a:gd name="connsiteY279" fmla="*/ 1153287 h 1424940"/>
                <a:gd name="connsiteX280" fmla="*/ 4350449 w 6095524"/>
                <a:gd name="connsiteY280" fmla="*/ 1129665 h 1424940"/>
                <a:gd name="connsiteX281" fmla="*/ 4356164 w 6095524"/>
                <a:gd name="connsiteY281" fmla="*/ 1126046 h 1424940"/>
                <a:gd name="connsiteX282" fmla="*/ 4369880 w 6095524"/>
                <a:gd name="connsiteY282" fmla="*/ 1110520 h 1424940"/>
                <a:gd name="connsiteX283" fmla="*/ 4389787 w 6095524"/>
                <a:gd name="connsiteY283" fmla="*/ 1057085 h 1424940"/>
                <a:gd name="connsiteX284" fmla="*/ 4395502 w 6095524"/>
                <a:gd name="connsiteY284" fmla="*/ 1046226 h 1424940"/>
                <a:gd name="connsiteX285" fmla="*/ 4447413 w 6095524"/>
                <a:gd name="connsiteY285" fmla="*/ 1009650 h 1424940"/>
                <a:gd name="connsiteX286" fmla="*/ 4466654 w 6095524"/>
                <a:gd name="connsiteY286" fmla="*/ 1013079 h 1424940"/>
                <a:gd name="connsiteX287" fmla="*/ 4487894 w 6095524"/>
                <a:gd name="connsiteY287" fmla="*/ 1025081 h 1424940"/>
                <a:gd name="connsiteX288" fmla="*/ 4534472 w 6095524"/>
                <a:gd name="connsiteY288" fmla="*/ 1028224 h 1424940"/>
                <a:gd name="connsiteX289" fmla="*/ 4551903 w 6095524"/>
                <a:gd name="connsiteY289" fmla="*/ 1022033 h 1424940"/>
                <a:gd name="connsiteX290" fmla="*/ 4582382 w 6095524"/>
                <a:gd name="connsiteY290" fmla="*/ 1005364 h 1424940"/>
                <a:gd name="connsiteX291" fmla="*/ 4605909 w 6095524"/>
                <a:gd name="connsiteY291" fmla="*/ 979551 h 1424940"/>
                <a:gd name="connsiteX292" fmla="*/ 4640104 w 6095524"/>
                <a:gd name="connsiteY292" fmla="*/ 936879 h 1424940"/>
                <a:gd name="connsiteX293" fmla="*/ 4705731 w 6095524"/>
                <a:gd name="connsiteY293" fmla="*/ 920591 h 1424940"/>
                <a:gd name="connsiteX294" fmla="*/ 4730973 w 6095524"/>
                <a:gd name="connsiteY294" fmla="*/ 915162 h 1424940"/>
                <a:gd name="connsiteX295" fmla="*/ 4822794 w 6095524"/>
                <a:gd name="connsiteY295" fmla="*/ 892397 h 1424940"/>
                <a:gd name="connsiteX296" fmla="*/ 4830794 w 6095524"/>
                <a:gd name="connsiteY296" fmla="*/ 891635 h 1424940"/>
                <a:gd name="connsiteX297" fmla="*/ 4894421 w 6095524"/>
                <a:gd name="connsiteY297" fmla="*/ 865442 h 1424940"/>
                <a:gd name="connsiteX298" fmla="*/ 4909756 w 6095524"/>
                <a:gd name="connsiteY298" fmla="*/ 858964 h 1424940"/>
                <a:gd name="connsiteX299" fmla="*/ 4928521 w 6095524"/>
                <a:gd name="connsiteY299" fmla="*/ 842391 h 1424940"/>
                <a:gd name="connsiteX300" fmla="*/ 4945857 w 6095524"/>
                <a:gd name="connsiteY300" fmla="*/ 795623 h 1424940"/>
                <a:gd name="connsiteX301" fmla="*/ 4966145 w 6095524"/>
                <a:gd name="connsiteY301" fmla="*/ 774287 h 1424940"/>
                <a:gd name="connsiteX302" fmla="*/ 4980909 w 6095524"/>
                <a:gd name="connsiteY302" fmla="*/ 761333 h 1424940"/>
                <a:gd name="connsiteX303" fmla="*/ 4993862 w 6095524"/>
                <a:gd name="connsiteY303" fmla="*/ 741712 h 1424940"/>
                <a:gd name="connsiteX304" fmla="*/ 5006816 w 6095524"/>
                <a:gd name="connsiteY304" fmla="*/ 694754 h 1424940"/>
                <a:gd name="connsiteX305" fmla="*/ 5026724 w 6095524"/>
                <a:gd name="connsiteY305" fmla="*/ 653129 h 1424940"/>
                <a:gd name="connsiteX306" fmla="*/ 5062538 w 6095524"/>
                <a:gd name="connsiteY306" fmla="*/ 630079 h 1424940"/>
                <a:gd name="connsiteX307" fmla="*/ 5084731 w 6095524"/>
                <a:gd name="connsiteY307" fmla="*/ 617982 h 1424940"/>
                <a:gd name="connsiteX308" fmla="*/ 5172647 w 6095524"/>
                <a:gd name="connsiteY308" fmla="*/ 630174 h 1424940"/>
                <a:gd name="connsiteX309" fmla="*/ 5232654 w 6095524"/>
                <a:gd name="connsiteY309" fmla="*/ 642080 h 1424940"/>
                <a:gd name="connsiteX310" fmla="*/ 5252371 w 6095524"/>
                <a:gd name="connsiteY310" fmla="*/ 637508 h 1424940"/>
                <a:gd name="connsiteX311" fmla="*/ 5308092 w 6095524"/>
                <a:gd name="connsiteY311" fmla="*/ 598646 h 1424940"/>
                <a:gd name="connsiteX312" fmla="*/ 5363147 w 6095524"/>
                <a:gd name="connsiteY312" fmla="*/ 581311 h 1424940"/>
                <a:gd name="connsiteX313" fmla="*/ 5404580 w 6095524"/>
                <a:gd name="connsiteY313" fmla="*/ 576358 h 1424940"/>
                <a:gd name="connsiteX314" fmla="*/ 5440203 w 6095524"/>
                <a:gd name="connsiteY314" fmla="*/ 572548 h 1424940"/>
                <a:gd name="connsiteX315" fmla="*/ 5482971 w 6095524"/>
                <a:gd name="connsiteY315" fmla="*/ 561880 h 1424940"/>
                <a:gd name="connsiteX316" fmla="*/ 5507165 w 6095524"/>
                <a:gd name="connsiteY316" fmla="*/ 550259 h 1424940"/>
                <a:gd name="connsiteX317" fmla="*/ 5545645 w 6095524"/>
                <a:gd name="connsiteY317" fmla="*/ 533591 h 1424940"/>
                <a:gd name="connsiteX318" fmla="*/ 5585079 w 6095524"/>
                <a:gd name="connsiteY318" fmla="*/ 511969 h 1424940"/>
                <a:gd name="connsiteX319" fmla="*/ 5615368 w 6095524"/>
                <a:gd name="connsiteY319" fmla="*/ 481679 h 1424940"/>
                <a:gd name="connsiteX320" fmla="*/ 5631656 w 6095524"/>
                <a:gd name="connsiteY320" fmla="*/ 456152 h 1424940"/>
                <a:gd name="connsiteX321" fmla="*/ 5679377 w 6095524"/>
                <a:gd name="connsiteY321" fmla="*/ 419576 h 1424940"/>
                <a:gd name="connsiteX322" fmla="*/ 5722525 w 6095524"/>
                <a:gd name="connsiteY322" fmla="*/ 350615 h 1424940"/>
                <a:gd name="connsiteX323" fmla="*/ 5749576 w 6095524"/>
                <a:gd name="connsiteY323" fmla="*/ 321945 h 1424940"/>
                <a:gd name="connsiteX324" fmla="*/ 5764911 w 6095524"/>
                <a:gd name="connsiteY324" fmla="*/ 313849 h 1424940"/>
                <a:gd name="connsiteX325" fmla="*/ 5791009 w 6095524"/>
                <a:gd name="connsiteY325" fmla="*/ 293942 h 1424940"/>
                <a:gd name="connsiteX326" fmla="*/ 5806440 w 6095524"/>
                <a:gd name="connsiteY326" fmla="*/ 279178 h 1424940"/>
                <a:gd name="connsiteX327" fmla="*/ 5848636 w 6095524"/>
                <a:gd name="connsiteY327" fmla="*/ 224885 h 1424940"/>
                <a:gd name="connsiteX328" fmla="*/ 5861590 w 6095524"/>
                <a:gd name="connsiteY328" fmla="*/ 208788 h 1424940"/>
                <a:gd name="connsiteX329" fmla="*/ 5888355 w 6095524"/>
                <a:gd name="connsiteY329" fmla="*/ 181166 h 1424940"/>
                <a:gd name="connsiteX330" fmla="*/ 5900071 w 6095524"/>
                <a:gd name="connsiteY330" fmla="*/ 172784 h 1424940"/>
                <a:gd name="connsiteX331" fmla="*/ 5920740 w 6095524"/>
                <a:gd name="connsiteY331" fmla="*/ 150305 h 1424940"/>
                <a:gd name="connsiteX332" fmla="*/ 5969985 w 6095524"/>
                <a:gd name="connsiteY332" fmla="*/ 91345 h 1424940"/>
                <a:gd name="connsiteX333" fmla="*/ 5991130 w 6095524"/>
                <a:gd name="connsiteY333" fmla="*/ 58293 h 1424940"/>
                <a:gd name="connsiteX334" fmla="*/ 6033325 w 6095524"/>
                <a:gd name="connsiteY334" fmla="*/ 33909 h 1424940"/>
                <a:gd name="connsiteX335" fmla="*/ 6054376 w 6095524"/>
                <a:gd name="connsiteY335" fmla="*/ 20955 h 1424940"/>
                <a:gd name="connsiteX336" fmla="*/ 6095524 w 6095524"/>
                <a:gd name="connsiteY336" fmla="*/ 0 h 142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</a:cxnLst>
              <a:rect l="l" t="t" r="r" b="b"/>
              <a:pathLst>
                <a:path w="6095524" h="1424940">
                  <a:moveTo>
                    <a:pt x="6095524" y="0"/>
                  </a:moveTo>
                  <a:cubicBezTo>
                    <a:pt x="6095524" y="7811"/>
                    <a:pt x="6095524" y="12573"/>
                    <a:pt x="6095524" y="17431"/>
                  </a:cubicBezTo>
                  <a:lnTo>
                    <a:pt x="6095524" y="216290"/>
                  </a:lnTo>
                  <a:lnTo>
                    <a:pt x="6079998" y="230600"/>
                  </a:lnTo>
                  <a:cubicBezTo>
                    <a:pt x="6058567" y="241363"/>
                    <a:pt x="6035706" y="251079"/>
                    <a:pt x="6012751" y="260699"/>
                  </a:cubicBezTo>
                  <a:cubicBezTo>
                    <a:pt x="6006084" y="263462"/>
                    <a:pt x="5998749" y="264986"/>
                    <a:pt x="5992749" y="268700"/>
                  </a:cubicBezTo>
                  <a:cubicBezTo>
                    <a:pt x="5965126" y="285655"/>
                    <a:pt x="5938361" y="303943"/>
                    <a:pt x="5910358" y="320231"/>
                  </a:cubicBezTo>
                  <a:cubicBezTo>
                    <a:pt x="5881497" y="337090"/>
                    <a:pt x="5855684" y="356997"/>
                    <a:pt x="5835777" y="383953"/>
                  </a:cubicBezTo>
                  <a:cubicBezTo>
                    <a:pt x="5817298" y="409004"/>
                    <a:pt x="5799391" y="434435"/>
                    <a:pt x="5781008" y="459581"/>
                  </a:cubicBezTo>
                  <a:cubicBezTo>
                    <a:pt x="5776341" y="465963"/>
                    <a:pt x="5772054" y="473488"/>
                    <a:pt x="5765673" y="477584"/>
                  </a:cubicBezTo>
                  <a:cubicBezTo>
                    <a:pt x="5752433" y="486156"/>
                    <a:pt x="5737955" y="493109"/>
                    <a:pt x="5723763" y="500158"/>
                  </a:cubicBezTo>
                  <a:cubicBezTo>
                    <a:pt x="5711571" y="506159"/>
                    <a:pt x="5698617" y="510635"/>
                    <a:pt x="5686711" y="517112"/>
                  </a:cubicBezTo>
                  <a:cubicBezTo>
                    <a:pt x="5677186" y="522256"/>
                    <a:pt x="5668708" y="529400"/>
                    <a:pt x="5659850" y="535877"/>
                  </a:cubicBezTo>
                  <a:cubicBezTo>
                    <a:pt x="5652135" y="541496"/>
                    <a:pt x="5643658" y="546354"/>
                    <a:pt x="5637181" y="553117"/>
                  </a:cubicBezTo>
                  <a:cubicBezTo>
                    <a:pt x="5621369" y="569500"/>
                    <a:pt x="5605462" y="585597"/>
                    <a:pt x="5585841" y="597694"/>
                  </a:cubicBezTo>
                  <a:cubicBezTo>
                    <a:pt x="5566505" y="609695"/>
                    <a:pt x="5548217" y="623126"/>
                    <a:pt x="5528977" y="635318"/>
                  </a:cubicBezTo>
                  <a:cubicBezTo>
                    <a:pt x="5510117" y="647224"/>
                    <a:pt x="5493067" y="660273"/>
                    <a:pt x="5483256" y="681419"/>
                  </a:cubicBezTo>
                  <a:cubicBezTo>
                    <a:pt x="5478875" y="690753"/>
                    <a:pt x="5472684" y="700945"/>
                    <a:pt x="5464397" y="706374"/>
                  </a:cubicBezTo>
                  <a:cubicBezTo>
                    <a:pt x="5452586" y="714089"/>
                    <a:pt x="5437632" y="716852"/>
                    <a:pt x="5424773" y="723424"/>
                  </a:cubicBezTo>
                  <a:cubicBezTo>
                    <a:pt x="5409628" y="731139"/>
                    <a:pt x="5392103" y="737807"/>
                    <a:pt x="5381815" y="750094"/>
                  </a:cubicBezTo>
                  <a:cubicBezTo>
                    <a:pt x="5372671" y="761048"/>
                    <a:pt x="5363432" y="769620"/>
                    <a:pt x="5351335" y="776573"/>
                  </a:cubicBezTo>
                  <a:cubicBezTo>
                    <a:pt x="5342858" y="781431"/>
                    <a:pt x="5336572" y="790289"/>
                    <a:pt x="5327809" y="794290"/>
                  </a:cubicBezTo>
                  <a:cubicBezTo>
                    <a:pt x="5316284" y="799624"/>
                    <a:pt x="5304663" y="803815"/>
                    <a:pt x="5294566" y="812102"/>
                  </a:cubicBezTo>
                  <a:cubicBezTo>
                    <a:pt x="5284089" y="820674"/>
                    <a:pt x="5272183" y="827437"/>
                    <a:pt x="5261229" y="835438"/>
                  </a:cubicBezTo>
                  <a:cubicBezTo>
                    <a:pt x="5255419" y="839724"/>
                    <a:pt x="5250656" y="845344"/>
                    <a:pt x="5245037" y="849821"/>
                  </a:cubicBezTo>
                  <a:cubicBezTo>
                    <a:pt x="5234750" y="858012"/>
                    <a:pt x="5224272" y="866013"/>
                    <a:pt x="5213699" y="873728"/>
                  </a:cubicBezTo>
                  <a:cubicBezTo>
                    <a:pt x="5203127" y="881444"/>
                    <a:pt x="5193030" y="890397"/>
                    <a:pt x="5181409" y="896017"/>
                  </a:cubicBezTo>
                  <a:cubicBezTo>
                    <a:pt x="5161598" y="905542"/>
                    <a:pt x="5139976" y="911257"/>
                    <a:pt x="5120735" y="921544"/>
                  </a:cubicBezTo>
                  <a:cubicBezTo>
                    <a:pt x="5101209" y="932021"/>
                    <a:pt x="5082826" y="945166"/>
                    <a:pt x="5065490" y="959072"/>
                  </a:cubicBezTo>
                  <a:cubicBezTo>
                    <a:pt x="5051774" y="970026"/>
                    <a:pt x="5038916" y="980885"/>
                    <a:pt x="5021675" y="986504"/>
                  </a:cubicBezTo>
                  <a:cubicBezTo>
                    <a:pt x="5012055" y="989648"/>
                    <a:pt x="5001959" y="996506"/>
                    <a:pt x="4996148" y="1004507"/>
                  </a:cubicBezTo>
                  <a:cubicBezTo>
                    <a:pt x="4983575" y="1021937"/>
                    <a:pt x="4967478" y="1034225"/>
                    <a:pt x="4949285" y="1044702"/>
                  </a:cubicBezTo>
                  <a:cubicBezTo>
                    <a:pt x="4924996" y="1058799"/>
                    <a:pt x="4900993" y="1073182"/>
                    <a:pt x="4876609" y="1086993"/>
                  </a:cubicBezTo>
                  <a:cubicBezTo>
                    <a:pt x="4862227" y="1095185"/>
                    <a:pt x="4847940" y="1103852"/>
                    <a:pt x="4832699" y="1109853"/>
                  </a:cubicBezTo>
                  <a:cubicBezTo>
                    <a:pt x="4801553" y="1122236"/>
                    <a:pt x="4769644" y="1132808"/>
                    <a:pt x="4738211" y="1144334"/>
                  </a:cubicBezTo>
                  <a:cubicBezTo>
                    <a:pt x="4727924" y="1148048"/>
                    <a:pt x="4718209" y="1153382"/>
                    <a:pt x="4707731" y="1156621"/>
                  </a:cubicBezTo>
                  <a:cubicBezTo>
                    <a:pt x="4696396" y="1160145"/>
                    <a:pt x="4684205" y="1161193"/>
                    <a:pt x="4672870" y="1164717"/>
                  </a:cubicBezTo>
                  <a:cubicBezTo>
                    <a:pt x="4654010" y="1170527"/>
                    <a:pt x="4635722" y="1177957"/>
                    <a:pt x="4616863" y="1183862"/>
                  </a:cubicBezTo>
                  <a:cubicBezTo>
                    <a:pt x="4580477" y="1195197"/>
                    <a:pt x="4543996" y="1206056"/>
                    <a:pt x="4507516" y="1216819"/>
                  </a:cubicBezTo>
                  <a:cubicBezTo>
                    <a:pt x="4499706" y="1219105"/>
                    <a:pt x="4491228" y="1219391"/>
                    <a:pt x="4483513" y="1221867"/>
                  </a:cubicBezTo>
                  <a:cubicBezTo>
                    <a:pt x="4463034" y="1228535"/>
                    <a:pt x="4442650" y="1235773"/>
                    <a:pt x="4422362" y="1243108"/>
                  </a:cubicBezTo>
                  <a:cubicBezTo>
                    <a:pt x="4410075" y="1247585"/>
                    <a:pt x="4398073" y="1253109"/>
                    <a:pt x="4385691" y="1257395"/>
                  </a:cubicBezTo>
                  <a:cubicBezTo>
                    <a:pt x="4375785" y="1260824"/>
                    <a:pt x="4365593" y="1263491"/>
                    <a:pt x="4355306" y="1265587"/>
                  </a:cubicBezTo>
                  <a:cubicBezTo>
                    <a:pt x="4346448" y="1267397"/>
                    <a:pt x="4337209" y="1267206"/>
                    <a:pt x="4328446" y="1269397"/>
                  </a:cubicBezTo>
                  <a:cubicBezTo>
                    <a:pt x="4304728" y="1275302"/>
                    <a:pt x="4281297" y="1281970"/>
                    <a:pt x="4257770" y="1288256"/>
                  </a:cubicBezTo>
                  <a:cubicBezTo>
                    <a:pt x="4248341" y="1290733"/>
                    <a:pt x="4238720" y="1292543"/>
                    <a:pt x="4229576" y="1295686"/>
                  </a:cubicBezTo>
                  <a:cubicBezTo>
                    <a:pt x="4205097" y="1303973"/>
                    <a:pt x="4180999" y="1313402"/>
                    <a:pt x="4156424" y="1321213"/>
                  </a:cubicBezTo>
                  <a:cubicBezTo>
                    <a:pt x="4136041" y="1327690"/>
                    <a:pt x="4115086" y="1332357"/>
                    <a:pt x="4094416" y="1338072"/>
                  </a:cubicBezTo>
                  <a:cubicBezTo>
                    <a:pt x="4085653" y="1340549"/>
                    <a:pt x="4077271" y="1344073"/>
                    <a:pt x="4068509" y="1346168"/>
                  </a:cubicBezTo>
                  <a:cubicBezTo>
                    <a:pt x="4048887" y="1350931"/>
                    <a:pt x="4028980" y="1354931"/>
                    <a:pt x="4009263" y="1359694"/>
                  </a:cubicBezTo>
                  <a:cubicBezTo>
                    <a:pt x="3998023" y="1362456"/>
                    <a:pt x="3987165" y="1367409"/>
                    <a:pt x="3975735" y="1369219"/>
                  </a:cubicBezTo>
                  <a:cubicBezTo>
                    <a:pt x="3948589" y="1373505"/>
                    <a:pt x="3921252" y="1376553"/>
                    <a:pt x="3893915" y="1379982"/>
                  </a:cubicBezTo>
                  <a:cubicBezTo>
                    <a:pt x="3865722" y="1383506"/>
                    <a:pt x="3837623" y="1387221"/>
                    <a:pt x="3809428" y="1390364"/>
                  </a:cubicBezTo>
                  <a:cubicBezTo>
                    <a:pt x="3793998" y="1391984"/>
                    <a:pt x="3778472" y="1392269"/>
                    <a:pt x="3763042" y="1393793"/>
                  </a:cubicBezTo>
                  <a:cubicBezTo>
                    <a:pt x="3749516" y="1395127"/>
                    <a:pt x="3736086" y="1397603"/>
                    <a:pt x="3722561" y="1399223"/>
                  </a:cubicBezTo>
                  <a:cubicBezTo>
                    <a:pt x="3710845" y="1400556"/>
                    <a:pt x="3699034" y="1401318"/>
                    <a:pt x="3687318" y="1402652"/>
                  </a:cubicBezTo>
                  <a:cubicBezTo>
                    <a:pt x="3668554" y="1404842"/>
                    <a:pt x="3649885" y="1407319"/>
                    <a:pt x="3631216" y="1409605"/>
                  </a:cubicBezTo>
                  <a:cubicBezTo>
                    <a:pt x="3623406" y="1410462"/>
                    <a:pt x="3615214" y="1412843"/>
                    <a:pt x="3607880" y="1411415"/>
                  </a:cubicBezTo>
                  <a:cubicBezTo>
                    <a:pt x="3589401" y="1407795"/>
                    <a:pt x="3571208" y="1408843"/>
                    <a:pt x="3552825" y="1411319"/>
                  </a:cubicBezTo>
                  <a:cubicBezTo>
                    <a:pt x="3546539" y="1412177"/>
                    <a:pt x="3539776" y="1411986"/>
                    <a:pt x="3533680" y="1410367"/>
                  </a:cubicBezTo>
                  <a:cubicBezTo>
                    <a:pt x="3521202" y="1407128"/>
                    <a:pt x="3509106" y="1402556"/>
                    <a:pt x="3496818" y="1398556"/>
                  </a:cubicBezTo>
                  <a:cubicBezTo>
                    <a:pt x="3495484" y="1398080"/>
                    <a:pt x="3493865" y="1397984"/>
                    <a:pt x="3492437" y="1397699"/>
                  </a:cubicBezTo>
                  <a:cubicBezTo>
                    <a:pt x="3484340" y="1396079"/>
                    <a:pt x="3476340" y="1394460"/>
                    <a:pt x="3468243" y="1393031"/>
                  </a:cubicBezTo>
                  <a:cubicBezTo>
                    <a:pt x="3463862" y="1392269"/>
                    <a:pt x="3459385" y="1392174"/>
                    <a:pt x="3455003" y="1391507"/>
                  </a:cubicBezTo>
                  <a:cubicBezTo>
                    <a:pt x="3438049" y="1388840"/>
                    <a:pt x="3419380" y="1393317"/>
                    <a:pt x="3404711" y="1381792"/>
                  </a:cubicBezTo>
                  <a:cubicBezTo>
                    <a:pt x="3395186" y="1374362"/>
                    <a:pt x="3385947" y="1376077"/>
                    <a:pt x="3375756" y="1377220"/>
                  </a:cubicBezTo>
                  <a:cubicBezTo>
                    <a:pt x="3368040" y="1378077"/>
                    <a:pt x="3360134" y="1377791"/>
                    <a:pt x="3352324" y="1377887"/>
                  </a:cubicBezTo>
                  <a:cubicBezTo>
                    <a:pt x="3338608" y="1378172"/>
                    <a:pt x="3324892" y="1378268"/>
                    <a:pt x="3311176" y="1378744"/>
                  </a:cubicBezTo>
                  <a:cubicBezTo>
                    <a:pt x="3306794" y="1378934"/>
                    <a:pt x="3302318" y="1381316"/>
                    <a:pt x="3298031" y="1380935"/>
                  </a:cubicBezTo>
                  <a:cubicBezTo>
                    <a:pt x="3278219" y="1379125"/>
                    <a:pt x="3258407" y="1376267"/>
                    <a:pt x="3238595" y="1374648"/>
                  </a:cubicBezTo>
                  <a:cubicBezTo>
                    <a:pt x="3227356" y="1373696"/>
                    <a:pt x="3215830" y="1375505"/>
                    <a:pt x="3204686" y="1374172"/>
                  </a:cubicBezTo>
                  <a:cubicBezTo>
                    <a:pt x="3191828" y="1372648"/>
                    <a:pt x="3179255" y="1368743"/>
                    <a:pt x="3166491" y="1366361"/>
                  </a:cubicBezTo>
                  <a:cubicBezTo>
                    <a:pt x="3162967" y="1365695"/>
                    <a:pt x="3159062" y="1366552"/>
                    <a:pt x="3155347" y="1366742"/>
                  </a:cubicBezTo>
                  <a:cubicBezTo>
                    <a:pt x="3151156" y="1366933"/>
                    <a:pt x="3147060" y="1367314"/>
                    <a:pt x="3142869" y="1367409"/>
                  </a:cubicBezTo>
                  <a:cubicBezTo>
                    <a:pt x="3130105" y="1367600"/>
                    <a:pt x="3117342" y="1367314"/>
                    <a:pt x="3104578" y="1367981"/>
                  </a:cubicBezTo>
                  <a:cubicBezTo>
                    <a:pt x="3096768" y="1368362"/>
                    <a:pt x="3088577" y="1372267"/>
                    <a:pt x="3081337" y="1370838"/>
                  </a:cubicBezTo>
                  <a:cubicBezTo>
                    <a:pt x="3066574" y="1368076"/>
                    <a:pt x="3051810" y="1374267"/>
                    <a:pt x="3037047" y="1369124"/>
                  </a:cubicBezTo>
                  <a:cubicBezTo>
                    <a:pt x="3032474" y="1367600"/>
                    <a:pt x="3026188" y="1371410"/>
                    <a:pt x="3020663" y="1371600"/>
                  </a:cubicBezTo>
                  <a:cubicBezTo>
                    <a:pt x="3006852" y="1372076"/>
                    <a:pt x="2993041" y="1371981"/>
                    <a:pt x="2979230" y="1371886"/>
                  </a:cubicBezTo>
                  <a:cubicBezTo>
                    <a:pt x="2966847" y="1371791"/>
                    <a:pt x="2953988" y="1373124"/>
                    <a:pt x="2942082" y="1370457"/>
                  </a:cubicBezTo>
                  <a:cubicBezTo>
                    <a:pt x="2929604" y="1367600"/>
                    <a:pt x="2918365" y="1367981"/>
                    <a:pt x="2906268" y="1371219"/>
                  </a:cubicBezTo>
                  <a:cubicBezTo>
                    <a:pt x="2897981" y="1373410"/>
                    <a:pt x="2889218" y="1373696"/>
                    <a:pt x="2880646" y="1374362"/>
                  </a:cubicBezTo>
                  <a:cubicBezTo>
                    <a:pt x="2871407" y="1375124"/>
                    <a:pt x="2861215" y="1373124"/>
                    <a:pt x="2852833" y="1376267"/>
                  </a:cubicBezTo>
                  <a:cubicBezTo>
                    <a:pt x="2827877" y="1385602"/>
                    <a:pt x="2802255" y="1387602"/>
                    <a:pt x="2776157" y="1387602"/>
                  </a:cubicBezTo>
                  <a:cubicBezTo>
                    <a:pt x="2771394" y="1387602"/>
                    <a:pt x="2766536" y="1386269"/>
                    <a:pt x="2761965" y="1384840"/>
                  </a:cubicBezTo>
                  <a:cubicBezTo>
                    <a:pt x="2735294" y="1376267"/>
                    <a:pt x="2708529" y="1377029"/>
                    <a:pt x="2681383" y="1382268"/>
                  </a:cubicBezTo>
                  <a:cubicBezTo>
                    <a:pt x="2675763" y="1383411"/>
                    <a:pt x="2669477" y="1383602"/>
                    <a:pt x="2663857" y="1382459"/>
                  </a:cubicBezTo>
                  <a:cubicBezTo>
                    <a:pt x="2648045" y="1379125"/>
                    <a:pt x="2632710" y="1373600"/>
                    <a:pt x="2616803" y="1371219"/>
                  </a:cubicBezTo>
                  <a:cubicBezTo>
                    <a:pt x="2590515" y="1367314"/>
                    <a:pt x="2567750" y="1380458"/>
                    <a:pt x="2544223" y="1389031"/>
                  </a:cubicBezTo>
                  <a:cubicBezTo>
                    <a:pt x="2521839" y="1397127"/>
                    <a:pt x="2502789" y="1415415"/>
                    <a:pt x="2476309" y="1411319"/>
                  </a:cubicBezTo>
                  <a:cubicBezTo>
                    <a:pt x="2473643" y="1410938"/>
                    <a:pt x="2470690" y="1413510"/>
                    <a:pt x="2467737" y="1414177"/>
                  </a:cubicBezTo>
                  <a:cubicBezTo>
                    <a:pt x="2459641" y="1415987"/>
                    <a:pt x="2451545" y="1418177"/>
                    <a:pt x="2443353" y="1419035"/>
                  </a:cubicBezTo>
                  <a:cubicBezTo>
                    <a:pt x="2433352" y="1420178"/>
                    <a:pt x="2423160" y="1419797"/>
                    <a:pt x="2413159" y="1420749"/>
                  </a:cubicBezTo>
                  <a:cubicBezTo>
                    <a:pt x="2400300" y="1421892"/>
                    <a:pt x="2387632" y="1424940"/>
                    <a:pt x="2374868" y="1424940"/>
                  </a:cubicBezTo>
                  <a:cubicBezTo>
                    <a:pt x="2364581" y="1424940"/>
                    <a:pt x="2354389" y="1421416"/>
                    <a:pt x="2344198" y="1419701"/>
                  </a:cubicBezTo>
                  <a:cubicBezTo>
                    <a:pt x="2329815" y="1417320"/>
                    <a:pt x="2314003" y="1417987"/>
                    <a:pt x="2301335" y="1411891"/>
                  </a:cubicBezTo>
                  <a:cubicBezTo>
                    <a:pt x="2287810" y="1405414"/>
                    <a:pt x="2274951" y="1402461"/>
                    <a:pt x="2260949" y="1404461"/>
                  </a:cubicBezTo>
                  <a:cubicBezTo>
                    <a:pt x="2256282" y="1405128"/>
                    <a:pt x="2250281" y="1409129"/>
                    <a:pt x="2248186" y="1413224"/>
                  </a:cubicBezTo>
                  <a:cubicBezTo>
                    <a:pt x="2243518" y="1422368"/>
                    <a:pt x="2237137" y="1423988"/>
                    <a:pt x="2228469" y="1420844"/>
                  </a:cubicBezTo>
                  <a:cubicBezTo>
                    <a:pt x="2220944" y="1418177"/>
                    <a:pt x="2211705" y="1416844"/>
                    <a:pt x="2206562" y="1411700"/>
                  </a:cubicBezTo>
                  <a:cubicBezTo>
                    <a:pt x="2191988" y="1397127"/>
                    <a:pt x="2173414" y="1396651"/>
                    <a:pt x="2155317" y="1392746"/>
                  </a:cubicBezTo>
                  <a:cubicBezTo>
                    <a:pt x="2144269" y="1390364"/>
                    <a:pt x="2133981" y="1390269"/>
                    <a:pt x="2122932" y="1391888"/>
                  </a:cubicBezTo>
                  <a:cubicBezTo>
                    <a:pt x="2098930" y="1395508"/>
                    <a:pt x="2075593" y="1390364"/>
                    <a:pt x="2052542" y="1383792"/>
                  </a:cubicBezTo>
                  <a:cubicBezTo>
                    <a:pt x="2037302" y="1379411"/>
                    <a:pt x="2021681" y="1376744"/>
                    <a:pt x="2006537" y="1372267"/>
                  </a:cubicBezTo>
                  <a:cubicBezTo>
                    <a:pt x="1995202" y="1368838"/>
                    <a:pt x="1983868" y="1364742"/>
                    <a:pt x="1973486" y="1359218"/>
                  </a:cubicBezTo>
                  <a:cubicBezTo>
                    <a:pt x="1958435" y="1351121"/>
                    <a:pt x="1945292" y="1338929"/>
                    <a:pt x="1926146" y="1342168"/>
                  </a:cubicBezTo>
                  <a:cubicBezTo>
                    <a:pt x="1909286" y="1345025"/>
                    <a:pt x="1894047" y="1339025"/>
                    <a:pt x="1878616" y="1333310"/>
                  </a:cubicBezTo>
                  <a:cubicBezTo>
                    <a:pt x="1867281" y="1329119"/>
                    <a:pt x="1855948" y="1324832"/>
                    <a:pt x="1844231" y="1322165"/>
                  </a:cubicBezTo>
                  <a:cubicBezTo>
                    <a:pt x="1830324" y="1319022"/>
                    <a:pt x="1814608" y="1320356"/>
                    <a:pt x="1802225" y="1314545"/>
                  </a:cubicBezTo>
                  <a:cubicBezTo>
                    <a:pt x="1789271" y="1308449"/>
                    <a:pt x="1778509" y="1312545"/>
                    <a:pt x="1766983" y="1314260"/>
                  </a:cubicBezTo>
                  <a:cubicBezTo>
                    <a:pt x="1748600" y="1316927"/>
                    <a:pt x="1730311" y="1321880"/>
                    <a:pt x="1711738" y="1315593"/>
                  </a:cubicBezTo>
                  <a:cubicBezTo>
                    <a:pt x="1689164" y="1307973"/>
                    <a:pt x="1666780" y="1299782"/>
                    <a:pt x="1644111" y="1292543"/>
                  </a:cubicBezTo>
                  <a:cubicBezTo>
                    <a:pt x="1635347" y="1289780"/>
                    <a:pt x="1625919" y="1288637"/>
                    <a:pt x="1616774" y="1287399"/>
                  </a:cubicBezTo>
                  <a:cubicBezTo>
                    <a:pt x="1608107" y="1286351"/>
                    <a:pt x="1597725" y="1289018"/>
                    <a:pt x="1591056" y="1285018"/>
                  </a:cubicBezTo>
                  <a:cubicBezTo>
                    <a:pt x="1573911" y="1274731"/>
                    <a:pt x="1556291" y="1269683"/>
                    <a:pt x="1536478" y="1269683"/>
                  </a:cubicBezTo>
                  <a:cubicBezTo>
                    <a:pt x="1529048" y="1269683"/>
                    <a:pt x="1521809" y="1265396"/>
                    <a:pt x="1514285" y="1264634"/>
                  </a:cubicBezTo>
                  <a:cubicBezTo>
                    <a:pt x="1503997" y="1263682"/>
                    <a:pt x="1492186" y="1261110"/>
                    <a:pt x="1483233" y="1264730"/>
                  </a:cubicBezTo>
                  <a:cubicBezTo>
                    <a:pt x="1462183" y="1273302"/>
                    <a:pt x="1445134" y="1266158"/>
                    <a:pt x="1426750" y="1257681"/>
                  </a:cubicBezTo>
                  <a:cubicBezTo>
                    <a:pt x="1408652" y="1249299"/>
                    <a:pt x="1389602" y="1242632"/>
                    <a:pt x="1370362" y="1237107"/>
                  </a:cubicBezTo>
                  <a:cubicBezTo>
                    <a:pt x="1363123" y="1235107"/>
                    <a:pt x="1354456" y="1238441"/>
                    <a:pt x="1346454" y="1239107"/>
                  </a:cubicBezTo>
                  <a:cubicBezTo>
                    <a:pt x="1343596" y="1239298"/>
                    <a:pt x="1340453" y="1239584"/>
                    <a:pt x="1337882" y="1238631"/>
                  </a:cubicBezTo>
                  <a:cubicBezTo>
                    <a:pt x="1313022" y="1229487"/>
                    <a:pt x="1287780" y="1222534"/>
                    <a:pt x="1260825" y="1227296"/>
                  </a:cubicBezTo>
                  <a:cubicBezTo>
                    <a:pt x="1258349" y="1227773"/>
                    <a:pt x="1255586" y="1226725"/>
                    <a:pt x="1253109" y="1226058"/>
                  </a:cubicBezTo>
                  <a:cubicBezTo>
                    <a:pt x="1241012" y="1222629"/>
                    <a:pt x="1229201" y="1217200"/>
                    <a:pt x="1216915" y="1215962"/>
                  </a:cubicBezTo>
                  <a:cubicBezTo>
                    <a:pt x="1186625" y="1212914"/>
                    <a:pt x="1156146" y="1211675"/>
                    <a:pt x="1125664" y="1209675"/>
                  </a:cubicBezTo>
                  <a:cubicBezTo>
                    <a:pt x="1123759" y="1209580"/>
                    <a:pt x="1121759" y="1209580"/>
                    <a:pt x="1120045" y="1208913"/>
                  </a:cubicBezTo>
                  <a:cubicBezTo>
                    <a:pt x="1108805" y="1204817"/>
                    <a:pt x="1098995" y="1206151"/>
                    <a:pt x="1089469" y="1213961"/>
                  </a:cubicBezTo>
                  <a:cubicBezTo>
                    <a:pt x="1085278" y="1217390"/>
                    <a:pt x="1079563" y="1219200"/>
                    <a:pt x="1074325" y="1221105"/>
                  </a:cubicBezTo>
                  <a:cubicBezTo>
                    <a:pt x="1066609" y="1223963"/>
                    <a:pt x="1058704" y="1226725"/>
                    <a:pt x="1050703" y="1228535"/>
                  </a:cubicBezTo>
                  <a:cubicBezTo>
                    <a:pt x="1042797" y="1230249"/>
                    <a:pt x="1034320" y="1232630"/>
                    <a:pt x="1026700" y="1231297"/>
                  </a:cubicBezTo>
                  <a:cubicBezTo>
                    <a:pt x="1012984" y="1228916"/>
                    <a:pt x="999934" y="1223582"/>
                    <a:pt x="986409" y="1220057"/>
                  </a:cubicBezTo>
                  <a:cubicBezTo>
                    <a:pt x="981742" y="1218819"/>
                    <a:pt x="976598" y="1219010"/>
                    <a:pt x="971741" y="1218914"/>
                  </a:cubicBezTo>
                  <a:cubicBezTo>
                    <a:pt x="960596" y="1218629"/>
                    <a:pt x="949166" y="1221391"/>
                    <a:pt x="939070" y="1213485"/>
                  </a:cubicBezTo>
                  <a:cubicBezTo>
                    <a:pt x="929736" y="1206056"/>
                    <a:pt x="920305" y="1208246"/>
                    <a:pt x="910495" y="1213866"/>
                  </a:cubicBezTo>
                  <a:cubicBezTo>
                    <a:pt x="903446" y="1217867"/>
                    <a:pt x="895446" y="1221010"/>
                    <a:pt x="887540" y="1222534"/>
                  </a:cubicBezTo>
                  <a:cubicBezTo>
                    <a:pt x="876681" y="1224629"/>
                    <a:pt x="865918" y="1225487"/>
                    <a:pt x="854202" y="1224248"/>
                  </a:cubicBezTo>
                  <a:cubicBezTo>
                    <a:pt x="845915" y="1223391"/>
                    <a:pt x="839152" y="1223010"/>
                    <a:pt x="832675" y="1217962"/>
                  </a:cubicBezTo>
                  <a:cubicBezTo>
                    <a:pt x="831628" y="1217200"/>
                    <a:pt x="829723" y="1217009"/>
                    <a:pt x="828294" y="1217105"/>
                  </a:cubicBezTo>
                  <a:cubicBezTo>
                    <a:pt x="809530" y="1218724"/>
                    <a:pt x="790956" y="1217867"/>
                    <a:pt x="772001" y="1216723"/>
                  </a:cubicBezTo>
                  <a:cubicBezTo>
                    <a:pt x="747904" y="1215200"/>
                    <a:pt x="722566" y="1219676"/>
                    <a:pt x="701707" y="1235678"/>
                  </a:cubicBezTo>
                  <a:cubicBezTo>
                    <a:pt x="698659" y="1238060"/>
                    <a:pt x="694087" y="1239107"/>
                    <a:pt x="690086" y="1239679"/>
                  </a:cubicBezTo>
                  <a:cubicBezTo>
                    <a:pt x="671227" y="1242155"/>
                    <a:pt x="652272" y="1243870"/>
                    <a:pt x="633412" y="1246632"/>
                  </a:cubicBezTo>
                  <a:cubicBezTo>
                    <a:pt x="623125" y="1248156"/>
                    <a:pt x="612362" y="1249490"/>
                    <a:pt x="603028" y="1253681"/>
                  </a:cubicBezTo>
                  <a:cubicBezTo>
                    <a:pt x="593885" y="1257776"/>
                    <a:pt x="586549" y="1262634"/>
                    <a:pt x="581120" y="1254062"/>
                  </a:cubicBezTo>
                  <a:cubicBezTo>
                    <a:pt x="571406" y="1258634"/>
                    <a:pt x="562927" y="1262444"/>
                    <a:pt x="554642" y="1266539"/>
                  </a:cubicBezTo>
                  <a:cubicBezTo>
                    <a:pt x="551593" y="1268063"/>
                    <a:pt x="549021" y="1270540"/>
                    <a:pt x="545973" y="1271969"/>
                  </a:cubicBezTo>
                  <a:cubicBezTo>
                    <a:pt x="542734" y="1273493"/>
                    <a:pt x="539115" y="1274445"/>
                    <a:pt x="535591" y="1275207"/>
                  </a:cubicBezTo>
                  <a:cubicBezTo>
                    <a:pt x="519874" y="1278636"/>
                    <a:pt x="504158" y="1281779"/>
                    <a:pt x="488538" y="1285494"/>
                  </a:cubicBezTo>
                  <a:cubicBezTo>
                    <a:pt x="485489" y="1286256"/>
                    <a:pt x="482917" y="1289304"/>
                    <a:pt x="480155" y="1291304"/>
                  </a:cubicBezTo>
                  <a:cubicBezTo>
                    <a:pt x="478345" y="1292638"/>
                    <a:pt x="476536" y="1294638"/>
                    <a:pt x="474535" y="1294924"/>
                  </a:cubicBezTo>
                  <a:cubicBezTo>
                    <a:pt x="459295" y="1297210"/>
                    <a:pt x="444151" y="1299877"/>
                    <a:pt x="428816" y="1301020"/>
                  </a:cubicBezTo>
                  <a:cubicBezTo>
                    <a:pt x="415957" y="1301972"/>
                    <a:pt x="403574" y="1301687"/>
                    <a:pt x="400241" y="1318260"/>
                  </a:cubicBezTo>
                  <a:cubicBezTo>
                    <a:pt x="399669" y="1321118"/>
                    <a:pt x="395573" y="1324166"/>
                    <a:pt x="392431" y="1325594"/>
                  </a:cubicBezTo>
                  <a:cubicBezTo>
                    <a:pt x="383477" y="1329690"/>
                    <a:pt x="373951" y="1332452"/>
                    <a:pt x="365093" y="1336643"/>
                  </a:cubicBezTo>
                  <a:cubicBezTo>
                    <a:pt x="336042" y="1350645"/>
                    <a:pt x="305658" y="1359503"/>
                    <a:pt x="273177" y="1357884"/>
                  </a:cubicBezTo>
                  <a:cubicBezTo>
                    <a:pt x="263081" y="1357408"/>
                    <a:pt x="253270" y="1352264"/>
                    <a:pt x="246888" y="1350359"/>
                  </a:cubicBezTo>
                  <a:cubicBezTo>
                    <a:pt x="228506" y="1357884"/>
                    <a:pt x="213075" y="1365123"/>
                    <a:pt x="196977" y="1370552"/>
                  </a:cubicBezTo>
                  <a:cubicBezTo>
                    <a:pt x="182785" y="1375410"/>
                    <a:pt x="167926" y="1378458"/>
                    <a:pt x="153352" y="1381982"/>
                  </a:cubicBezTo>
                  <a:cubicBezTo>
                    <a:pt x="148018" y="1383316"/>
                    <a:pt x="142589" y="1384078"/>
                    <a:pt x="137160" y="1384745"/>
                  </a:cubicBezTo>
                  <a:cubicBezTo>
                    <a:pt x="120206" y="1386840"/>
                    <a:pt x="102489" y="1381792"/>
                    <a:pt x="85917" y="1389793"/>
                  </a:cubicBezTo>
                  <a:cubicBezTo>
                    <a:pt x="77248" y="1393984"/>
                    <a:pt x="68675" y="1399032"/>
                    <a:pt x="59532" y="1401223"/>
                  </a:cubicBezTo>
                  <a:cubicBezTo>
                    <a:pt x="49721" y="1403604"/>
                    <a:pt x="40124" y="1407319"/>
                    <a:pt x="30325" y="1409974"/>
                  </a:cubicBezTo>
                  <a:lnTo>
                    <a:pt x="0" y="1412360"/>
                  </a:lnTo>
                  <a:lnTo>
                    <a:pt x="0" y="1058622"/>
                  </a:lnTo>
                  <a:lnTo>
                    <a:pt x="17145" y="1060228"/>
                  </a:lnTo>
                  <a:cubicBezTo>
                    <a:pt x="26480" y="1061561"/>
                    <a:pt x="35528" y="1066133"/>
                    <a:pt x="44672" y="1066324"/>
                  </a:cubicBezTo>
                  <a:cubicBezTo>
                    <a:pt x="59055" y="1066610"/>
                    <a:pt x="71819" y="1068419"/>
                    <a:pt x="84677" y="1076230"/>
                  </a:cubicBezTo>
                  <a:cubicBezTo>
                    <a:pt x="104108" y="1087946"/>
                    <a:pt x="120110" y="1082993"/>
                    <a:pt x="132017" y="1064990"/>
                  </a:cubicBezTo>
                  <a:cubicBezTo>
                    <a:pt x="133255" y="1063181"/>
                    <a:pt x="134874" y="1060799"/>
                    <a:pt x="136779" y="1060323"/>
                  </a:cubicBezTo>
                  <a:cubicBezTo>
                    <a:pt x="153639" y="1056132"/>
                    <a:pt x="170974" y="1048131"/>
                    <a:pt x="187547" y="1049179"/>
                  </a:cubicBezTo>
                  <a:cubicBezTo>
                    <a:pt x="216789" y="1051084"/>
                    <a:pt x="244316" y="1048798"/>
                    <a:pt x="270891" y="1036415"/>
                  </a:cubicBezTo>
                  <a:cubicBezTo>
                    <a:pt x="272510" y="1035653"/>
                    <a:pt x="274987" y="1034891"/>
                    <a:pt x="276320" y="1035558"/>
                  </a:cubicBezTo>
                  <a:cubicBezTo>
                    <a:pt x="292322" y="1043845"/>
                    <a:pt x="309848" y="1050417"/>
                    <a:pt x="323755" y="1061561"/>
                  </a:cubicBezTo>
                  <a:cubicBezTo>
                    <a:pt x="336995" y="1072134"/>
                    <a:pt x="352997" y="1072229"/>
                    <a:pt x="361855" y="1057942"/>
                  </a:cubicBezTo>
                  <a:cubicBezTo>
                    <a:pt x="366236" y="1050893"/>
                    <a:pt x="372332" y="1042702"/>
                    <a:pt x="379571" y="1039939"/>
                  </a:cubicBezTo>
                  <a:cubicBezTo>
                    <a:pt x="395954" y="1033653"/>
                    <a:pt x="413481" y="1030414"/>
                    <a:pt x="430530" y="1025747"/>
                  </a:cubicBezTo>
                  <a:cubicBezTo>
                    <a:pt x="451581" y="1020032"/>
                    <a:pt x="472345" y="1020032"/>
                    <a:pt x="493300" y="1027176"/>
                  </a:cubicBezTo>
                  <a:cubicBezTo>
                    <a:pt x="508064" y="1032224"/>
                    <a:pt x="523113" y="1032224"/>
                    <a:pt x="537782" y="1025366"/>
                  </a:cubicBezTo>
                  <a:cubicBezTo>
                    <a:pt x="545687" y="1021652"/>
                    <a:pt x="553784" y="1017842"/>
                    <a:pt x="562166" y="1015746"/>
                  </a:cubicBezTo>
                  <a:cubicBezTo>
                    <a:pt x="567595" y="1014412"/>
                    <a:pt x="573881" y="1015651"/>
                    <a:pt x="579596" y="1016699"/>
                  </a:cubicBezTo>
                  <a:cubicBezTo>
                    <a:pt x="590645" y="1018794"/>
                    <a:pt x="602075" y="1025176"/>
                    <a:pt x="612362" y="1023557"/>
                  </a:cubicBezTo>
                  <a:cubicBezTo>
                    <a:pt x="647891" y="1017842"/>
                    <a:pt x="681419" y="1031272"/>
                    <a:pt x="716090" y="1031653"/>
                  </a:cubicBezTo>
                  <a:cubicBezTo>
                    <a:pt x="731806" y="1031843"/>
                    <a:pt x="747332" y="1034891"/>
                    <a:pt x="758381" y="1018985"/>
                  </a:cubicBezTo>
                  <a:cubicBezTo>
                    <a:pt x="759809" y="1016889"/>
                    <a:pt x="766763" y="1018032"/>
                    <a:pt x="771049" y="1018699"/>
                  </a:cubicBezTo>
                  <a:cubicBezTo>
                    <a:pt x="780574" y="1020128"/>
                    <a:pt x="790004" y="1023747"/>
                    <a:pt x="799433" y="1023652"/>
                  </a:cubicBezTo>
                  <a:cubicBezTo>
                    <a:pt x="818960" y="1023557"/>
                    <a:pt x="838581" y="1022033"/>
                    <a:pt x="858012" y="1020318"/>
                  </a:cubicBezTo>
                  <a:cubicBezTo>
                    <a:pt x="865346" y="1019651"/>
                    <a:pt x="872395" y="1017080"/>
                    <a:pt x="879634" y="1015270"/>
                  </a:cubicBezTo>
                  <a:cubicBezTo>
                    <a:pt x="883634" y="1014222"/>
                    <a:pt x="887921" y="1011460"/>
                    <a:pt x="891635" y="1012031"/>
                  </a:cubicBezTo>
                  <a:cubicBezTo>
                    <a:pt x="913162" y="1015365"/>
                    <a:pt x="932879" y="1007174"/>
                    <a:pt x="953262" y="1003078"/>
                  </a:cubicBezTo>
                  <a:cubicBezTo>
                    <a:pt x="962692" y="1001173"/>
                    <a:pt x="971550" y="996601"/>
                    <a:pt x="980694" y="993458"/>
                  </a:cubicBezTo>
                  <a:cubicBezTo>
                    <a:pt x="983075" y="992600"/>
                    <a:pt x="985742" y="991838"/>
                    <a:pt x="988124" y="992029"/>
                  </a:cubicBezTo>
                  <a:cubicBezTo>
                    <a:pt x="1001744" y="993172"/>
                    <a:pt x="1015270" y="994791"/>
                    <a:pt x="1028795" y="996029"/>
                  </a:cubicBezTo>
                  <a:cubicBezTo>
                    <a:pt x="1041083" y="997172"/>
                    <a:pt x="1053465" y="997553"/>
                    <a:pt x="1059275" y="1011555"/>
                  </a:cubicBezTo>
                  <a:cubicBezTo>
                    <a:pt x="1060133" y="1013746"/>
                    <a:pt x="1062990" y="1015365"/>
                    <a:pt x="1065181" y="1016794"/>
                  </a:cubicBezTo>
                  <a:cubicBezTo>
                    <a:pt x="1098995" y="1038797"/>
                    <a:pt x="1117092" y="1038225"/>
                    <a:pt x="1150144" y="1014984"/>
                  </a:cubicBezTo>
                  <a:cubicBezTo>
                    <a:pt x="1153573" y="1012603"/>
                    <a:pt x="1160907" y="1010888"/>
                    <a:pt x="1163193" y="1012793"/>
                  </a:cubicBezTo>
                  <a:cubicBezTo>
                    <a:pt x="1182624" y="1028605"/>
                    <a:pt x="1203865" y="1026890"/>
                    <a:pt x="1226249" y="1021937"/>
                  </a:cubicBezTo>
                  <a:cubicBezTo>
                    <a:pt x="1232059" y="1020604"/>
                    <a:pt x="1240251" y="1020604"/>
                    <a:pt x="1244632" y="1023747"/>
                  </a:cubicBezTo>
                  <a:cubicBezTo>
                    <a:pt x="1265492" y="1038320"/>
                    <a:pt x="1287876" y="1036225"/>
                    <a:pt x="1310545" y="1031939"/>
                  </a:cubicBezTo>
                  <a:cubicBezTo>
                    <a:pt x="1314069" y="1031272"/>
                    <a:pt x="1318356" y="1027652"/>
                    <a:pt x="1319879" y="1024319"/>
                  </a:cubicBezTo>
                  <a:cubicBezTo>
                    <a:pt x="1325309" y="1012508"/>
                    <a:pt x="1335501" y="1008507"/>
                    <a:pt x="1346740" y="1005173"/>
                  </a:cubicBezTo>
                  <a:cubicBezTo>
                    <a:pt x="1364457" y="999744"/>
                    <a:pt x="1381887" y="993362"/>
                    <a:pt x="1399699" y="988219"/>
                  </a:cubicBezTo>
                  <a:cubicBezTo>
                    <a:pt x="1404081" y="986981"/>
                    <a:pt x="1409510" y="987743"/>
                    <a:pt x="1414082" y="989171"/>
                  </a:cubicBezTo>
                  <a:cubicBezTo>
                    <a:pt x="1429703" y="994029"/>
                    <a:pt x="1439609" y="1006221"/>
                    <a:pt x="1450467" y="1017461"/>
                  </a:cubicBezTo>
                  <a:cubicBezTo>
                    <a:pt x="1455230" y="1022414"/>
                    <a:pt x="1461802" y="1025938"/>
                    <a:pt x="1468184" y="1028795"/>
                  </a:cubicBezTo>
                  <a:cubicBezTo>
                    <a:pt x="1484757" y="1036130"/>
                    <a:pt x="1501712" y="1042702"/>
                    <a:pt x="1518476" y="1049655"/>
                  </a:cubicBezTo>
                  <a:cubicBezTo>
                    <a:pt x="1520095" y="1050322"/>
                    <a:pt x="1521428" y="1052036"/>
                    <a:pt x="1522667" y="1053465"/>
                  </a:cubicBezTo>
                  <a:cubicBezTo>
                    <a:pt x="1535049" y="1068515"/>
                    <a:pt x="1547336" y="1083659"/>
                    <a:pt x="1559814" y="1098709"/>
                  </a:cubicBezTo>
                  <a:cubicBezTo>
                    <a:pt x="1562195" y="1101566"/>
                    <a:pt x="1565625" y="1103662"/>
                    <a:pt x="1568196" y="1106424"/>
                  </a:cubicBezTo>
                  <a:cubicBezTo>
                    <a:pt x="1571816" y="1110234"/>
                    <a:pt x="1576388" y="1113854"/>
                    <a:pt x="1578293" y="1118426"/>
                  </a:cubicBezTo>
                  <a:cubicBezTo>
                    <a:pt x="1584198" y="1132808"/>
                    <a:pt x="1595533" y="1139000"/>
                    <a:pt x="1609820" y="1141667"/>
                  </a:cubicBezTo>
                  <a:cubicBezTo>
                    <a:pt x="1622870" y="1144143"/>
                    <a:pt x="1635919" y="1146239"/>
                    <a:pt x="1648873" y="1149096"/>
                  </a:cubicBezTo>
                  <a:cubicBezTo>
                    <a:pt x="1664684" y="1152525"/>
                    <a:pt x="1680401" y="1156240"/>
                    <a:pt x="1696022" y="1160431"/>
                  </a:cubicBezTo>
                  <a:cubicBezTo>
                    <a:pt x="1702784" y="1162241"/>
                    <a:pt x="1709928" y="1164336"/>
                    <a:pt x="1715739" y="1168051"/>
                  </a:cubicBezTo>
                  <a:cubicBezTo>
                    <a:pt x="1732026" y="1178338"/>
                    <a:pt x="1749457" y="1185291"/>
                    <a:pt x="1768602" y="1182529"/>
                  </a:cubicBezTo>
                  <a:cubicBezTo>
                    <a:pt x="1783937" y="1180338"/>
                    <a:pt x="1796796" y="1185958"/>
                    <a:pt x="1806321" y="1194721"/>
                  </a:cubicBezTo>
                  <a:cubicBezTo>
                    <a:pt x="1823657" y="1210628"/>
                    <a:pt x="1842230" y="1207008"/>
                    <a:pt x="1860709" y="1201865"/>
                  </a:cubicBezTo>
                  <a:cubicBezTo>
                    <a:pt x="1870234" y="1199198"/>
                    <a:pt x="1878044" y="1199579"/>
                    <a:pt x="1887093" y="1202150"/>
                  </a:cubicBezTo>
                  <a:cubicBezTo>
                    <a:pt x="1908048" y="1208151"/>
                    <a:pt x="1922050" y="1224439"/>
                    <a:pt x="1935575" y="1238726"/>
                  </a:cubicBezTo>
                  <a:cubicBezTo>
                    <a:pt x="1947101" y="1250918"/>
                    <a:pt x="1960055" y="1257776"/>
                    <a:pt x="1974247" y="1262920"/>
                  </a:cubicBezTo>
                  <a:cubicBezTo>
                    <a:pt x="1992154" y="1269492"/>
                    <a:pt x="2006346" y="1267016"/>
                    <a:pt x="2014919" y="1251204"/>
                  </a:cubicBezTo>
                  <a:cubicBezTo>
                    <a:pt x="2017300" y="1246727"/>
                    <a:pt x="2021491" y="1241488"/>
                    <a:pt x="2025968" y="1240155"/>
                  </a:cubicBezTo>
                  <a:cubicBezTo>
                    <a:pt x="2047589" y="1233488"/>
                    <a:pt x="2069497" y="1223772"/>
                    <a:pt x="2092643" y="1229678"/>
                  </a:cubicBezTo>
                  <a:cubicBezTo>
                    <a:pt x="2124647" y="1237774"/>
                    <a:pt x="2155889" y="1237298"/>
                    <a:pt x="2187893" y="1229297"/>
                  </a:cubicBezTo>
                  <a:cubicBezTo>
                    <a:pt x="2239804" y="1216343"/>
                    <a:pt x="2291715" y="1202627"/>
                    <a:pt x="2346294" y="1205484"/>
                  </a:cubicBezTo>
                  <a:cubicBezTo>
                    <a:pt x="2355342" y="1205960"/>
                    <a:pt x="2366105" y="1200150"/>
                    <a:pt x="2373916" y="1194435"/>
                  </a:cubicBezTo>
                  <a:cubicBezTo>
                    <a:pt x="2388870" y="1183577"/>
                    <a:pt x="2388203" y="1182719"/>
                    <a:pt x="2404967" y="1191673"/>
                  </a:cubicBezTo>
                  <a:cubicBezTo>
                    <a:pt x="2408968" y="1193864"/>
                    <a:pt x="2413921" y="1195197"/>
                    <a:pt x="2416874" y="1198436"/>
                  </a:cubicBezTo>
                  <a:cubicBezTo>
                    <a:pt x="2431923" y="1214914"/>
                    <a:pt x="2450497" y="1210913"/>
                    <a:pt x="2468975" y="1208532"/>
                  </a:cubicBezTo>
                  <a:cubicBezTo>
                    <a:pt x="2472214" y="1208056"/>
                    <a:pt x="2476119" y="1207389"/>
                    <a:pt x="2478882" y="1208723"/>
                  </a:cubicBezTo>
                  <a:cubicBezTo>
                    <a:pt x="2491359" y="1214723"/>
                    <a:pt x="2501932" y="1212628"/>
                    <a:pt x="2512791" y="1204436"/>
                  </a:cubicBezTo>
                  <a:cubicBezTo>
                    <a:pt x="2522220" y="1197388"/>
                    <a:pt x="2533079" y="1193197"/>
                    <a:pt x="2544223" y="1201960"/>
                  </a:cubicBezTo>
                  <a:cubicBezTo>
                    <a:pt x="2568988" y="1221391"/>
                    <a:pt x="2595467" y="1222343"/>
                    <a:pt x="2623471" y="1210056"/>
                  </a:cubicBezTo>
                  <a:cubicBezTo>
                    <a:pt x="2643473" y="1201293"/>
                    <a:pt x="2663190" y="1199293"/>
                    <a:pt x="2684241" y="1208151"/>
                  </a:cubicBezTo>
                  <a:cubicBezTo>
                    <a:pt x="2692337" y="1211580"/>
                    <a:pt x="2702814" y="1209294"/>
                    <a:pt x="2712244" y="1210056"/>
                  </a:cubicBezTo>
                  <a:cubicBezTo>
                    <a:pt x="2717578" y="1210437"/>
                    <a:pt x="2723484" y="1210532"/>
                    <a:pt x="2728055" y="1212914"/>
                  </a:cubicBezTo>
                  <a:cubicBezTo>
                    <a:pt x="2740248" y="1219010"/>
                    <a:pt x="2751582" y="1226820"/>
                    <a:pt x="2763869" y="1232821"/>
                  </a:cubicBezTo>
                  <a:cubicBezTo>
                    <a:pt x="2769775" y="1235678"/>
                    <a:pt x="2776823" y="1237202"/>
                    <a:pt x="2783491" y="1237298"/>
                  </a:cubicBezTo>
                  <a:cubicBezTo>
                    <a:pt x="2803208" y="1237774"/>
                    <a:pt x="2822925" y="1237774"/>
                    <a:pt x="2842546" y="1236917"/>
                  </a:cubicBezTo>
                  <a:cubicBezTo>
                    <a:pt x="2874931" y="1235583"/>
                    <a:pt x="2907792" y="1235297"/>
                    <a:pt x="2931128" y="1206913"/>
                  </a:cubicBezTo>
                  <a:cubicBezTo>
                    <a:pt x="2933034" y="1204627"/>
                    <a:pt x="2937129" y="1203293"/>
                    <a:pt x="2940368" y="1202912"/>
                  </a:cubicBezTo>
                  <a:cubicBezTo>
                    <a:pt x="2955322" y="1201103"/>
                    <a:pt x="2970657" y="1200912"/>
                    <a:pt x="2985421" y="1197959"/>
                  </a:cubicBezTo>
                  <a:cubicBezTo>
                    <a:pt x="2997232" y="1195578"/>
                    <a:pt x="3007043" y="1196340"/>
                    <a:pt x="3015996" y="1204722"/>
                  </a:cubicBezTo>
                  <a:cubicBezTo>
                    <a:pt x="3027712" y="1215771"/>
                    <a:pt x="3042000" y="1222248"/>
                    <a:pt x="3057621" y="1218724"/>
                  </a:cubicBezTo>
                  <a:cubicBezTo>
                    <a:pt x="3073241" y="1215295"/>
                    <a:pt x="3083528" y="1222724"/>
                    <a:pt x="3095054" y="1230440"/>
                  </a:cubicBezTo>
                  <a:cubicBezTo>
                    <a:pt x="3103436" y="1236059"/>
                    <a:pt x="3112961" y="1243108"/>
                    <a:pt x="3122295" y="1243679"/>
                  </a:cubicBezTo>
                  <a:cubicBezTo>
                    <a:pt x="3143441" y="1244917"/>
                    <a:pt x="3161634" y="1264539"/>
                    <a:pt x="3184589" y="1253395"/>
                  </a:cubicBezTo>
                  <a:cubicBezTo>
                    <a:pt x="3186113" y="1252633"/>
                    <a:pt x="3188875" y="1254538"/>
                    <a:pt x="3191066" y="1255014"/>
                  </a:cubicBezTo>
                  <a:cubicBezTo>
                    <a:pt x="3208592" y="1258634"/>
                    <a:pt x="3225070" y="1255109"/>
                    <a:pt x="3237929" y="1243203"/>
                  </a:cubicBezTo>
                  <a:cubicBezTo>
                    <a:pt x="3254788" y="1227677"/>
                    <a:pt x="3273457" y="1226153"/>
                    <a:pt x="3294221" y="1231202"/>
                  </a:cubicBezTo>
                  <a:cubicBezTo>
                    <a:pt x="3300889" y="1232821"/>
                    <a:pt x="3307557" y="1233964"/>
                    <a:pt x="3314319" y="1235297"/>
                  </a:cubicBezTo>
                  <a:cubicBezTo>
                    <a:pt x="3323463" y="1237202"/>
                    <a:pt x="3332703" y="1239203"/>
                    <a:pt x="3341846" y="1241108"/>
                  </a:cubicBezTo>
                  <a:cubicBezTo>
                    <a:pt x="3350705" y="1243013"/>
                    <a:pt x="3360516" y="1246251"/>
                    <a:pt x="3367373" y="1238060"/>
                  </a:cubicBezTo>
                  <a:cubicBezTo>
                    <a:pt x="3373279" y="1231011"/>
                    <a:pt x="3377470" y="1231678"/>
                    <a:pt x="3382899" y="1237774"/>
                  </a:cubicBezTo>
                  <a:cubicBezTo>
                    <a:pt x="3401759" y="1259110"/>
                    <a:pt x="3424619" y="1272445"/>
                    <a:pt x="3453765" y="1273397"/>
                  </a:cubicBezTo>
                  <a:cubicBezTo>
                    <a:pt x="3459766" y="1273588"/>
                    <a:pt x="3465862" y="1274921"/>
                    <a:pt x="3471767" y="1276350"/>
                  </a:cubicBezTo>
                  <a:cubicBezTo>
                    <a:pt x="3475387" y="1277207"/>
                    <a:pt x="3479769" y="1278160"/>
                    <a:pt x="3481959" y="1280732"/>
                  </a:cubicBezTo>
                  <a:cubicBezTo>
                    <a:pt x="3499009" y="1300353"/>
                    <a:pt x="3520250" y="1313974"/>
                    <a:pt x="3543396" y="1324928"/>
                  </a:cubicBezTo>
                  <a:cubicBezTo>
                    <a:pt x="3551682" y="1328833"/>
                    <a:pt x="3560541" y="1332738"/>
                    <a:pt x="3569494" y="1333881"/>
                  </a:cubicBezTo>
                  <a:cubicBezTo>
                    <a:pt x="3578828" y="1335024"/>
                    <a:pt x="3588639" y="1333119"/>
                    <a:pt x="3598164" y="1332071"/>
                  </a:cubicBezTo>
                  <a:cubicBezTo>
                    <a:pt x="3603784" y="1331500"/>
                    <a:pt x="3610261" y="1331595"/>
                    <a:pt x="3614738" y="1328833"/>
                  </a:cubicBezTo>
                  <a:cubicBezTo>
                    <a:pt x="3628930" y="1320165"/>
                    <a:pt x="3642646" y="1310831"/>
                    <a:pt x="3655886" y="1300734"/>
                  </a:cubicBezTo>
                  <a:cubicBezTo>
                    <a:pt x="3667221" y="1292066"/>
                    <a:pt x="3669507" y="1290828"/>
                    <a:pt x="3679317" y="1301687"/>
                  </a:cubicBezTo>
                  <a:cubicBezTo>
                    <a:pt x="3689414" y="1312831"/>
                    <a:pt x="3701987" y="1318641"/>
                    <a:pt x="3715893" y="1321022"/>
                  </a:cubicBezTo>
                  <a:cubicBezTo>
                    <a:pt x="3737896" y="1324737"/>
                    <a:pt x="3760089" y="1327880"/>
                    <a:pt x="3782282" y="1329690"/>
                  </a:cubicBezTo>
                  <a:cubicBezTo>
                    <a:pt x="3802380" y="1331309"/>
                    <a:pt x="3812000" y="1322546"/>
                    <a:pt x="3816001" y="1302639"/>
                  </a:cubicBezTo>
                  <a:cubicBezTo>
                    <a:pt x="3818287" y="1291590"/>
                    <a:pt x="3821240" y="1279588"/>
                    <a:pt x="3833431" y="1276636"/>
                  </a:cubicBezTo>
                  <a:cubicBezTo>
                    <a:pt x="3853339" y="1271873"/>
                    <a:pt x="3874008" y="1269778"/>
                    <a:pt x="3883819" y="1246442"/>
                  </a:cubicBezTo>
                  <a:cubicBezTo>
                    <a:pt x="3889248" y="1251585"/>
                    <a:pt x="3892582" y="1254633"/>
                    <a:pt x="3895821" y="1257681"/>
                  </a:cubicBezTo>
                  <a:cubicBezTo>
                    <a:pt x="3904774" y="1266158"/>
                    <a:pt x="3923347" y="1269778"/>
                    <a:pt x="3932778" y="1262444"/>
                  </a:cubicBezTo>
                  <a:cubicBezTo>
                    <a:pt x="3946684" y="1251776"/>
                    <a:pt x="3959448" y="1253776"/>
                    <a:pt x="3972782" y="1262063"/>
                  </a:cubicBezTo>
                  <a:cubicBezTo>
                    <a:pt x="3995071" y="1275779"/>
                    <a:pt x="4019931" y="1272635"/>
                    <a:pt x="4042505" y="1267111"/>
                  </a:cubicBezTo>
                  <a:cubicBezTo>
                    <a:pt x="4059555" y="1263015"/>
                    <a:pt x="4077748" y="1255490"/>
                    <a:pt x="4088892" y="1238250"/>
                  </a:cubicBezTo>
                  <a:cubicBezTo>
                    <a:pt x="4092416" y="1232726"/>
                    <a:pt x="4100322" y="1229963"/>
                    <a:pt x="4106609" y="1226344"/>
                  </a:cubicBezTo>
                  <a:cubicBezTo>
                    <a:pt x="4111848" y="1223391"/>
                    <a:pt x="4117372" y="1220629"/>
                    <a:pt x="4123182" y="1218724"/>
                  </a:cubicBezTo>
                  <a:cubicBezTo>
                    <a:pt x="4129373" y="1216628"/>
                    <a:pt x="4136232" y="1213580"/>
                    <a:pt x="4142328" y="1214438"/>
                  </a:cubicBezTo>
                  <a:cubicBezTo>
                    <a:pt x="4160806" y="1216914"/>
                    <a:pt x="4175475" y="1212056"/>
                    <a:pt x="4188524" y="1198245"/>
                  </a:cubicBezTo>
                  <a:cubicBezTo>
                    <a:pt x="4195287" y="1191101"/>
                    <a:pt x="4205288" y="1182434"/>
                    <a:pt x="4213860" y="1182338"/>
                  </a:cubicBezTo>
                  <a:cubicBezTo>
                    <a:pt x="4234720" y="1182053"/>
                    <a:pt x="4252055" y="1175195"/>
                    <a:pt x="4270820" y="1167003"/>
                  </a:cubicBezTo>
                  <a:cubicBezTo>
                    <a:pt x="4282916" y="1161764"/>
                    <a:pt x="4296632" y="1158145"/>
                    <a:pt x="4309587" y="1153287"/>
                  </a:cubicBezTo>
                  <a:cubicBezTo>
                    <a:pt x="4324731" y="1147572"/>
                    <a:pt x="4341210" y="1145477"/>
                    <a:pt x="4350449" y="1129665"/>
                  </a:cubicBezTo>
                  <a:cubicBezTo>
                    <a:pt x="4351496" y="1127951"/>
                    <a:pt x="4354640" y="1127665"/>
                    <a:pt x="4356164" y="1126046"/>
                  </a:cubicBezTo>
                  <a:cubicBezTo>
                    <a:pt x="4361021" y="1121093"/>
                    <a:pt x="4367308" y="1116521"/>
                    <a:pt x="4369880" y="1110520"/>
                  </a:cubicBezTo>
                  <a:cubicBezTo>
                    <a:pt x="4377309" y="1092994"/>
                    <a:pt x="4383119" y="1074896"/>
                    <a:pt x="4389787" y="1057085"/>
                  </a:cubicBezTo>
                  <a:cubicBezTo>
                    <a:pt x="4391216" y="1053275"/>
                    <a:pt x="4392549" y="1048417"/>
                    <a:pt x="4395502" y="1046226"/>
                  </a:cubicBezTo>
                  <a:cubicBezTo>
                    <a:pt x="4412552" y="1033653"/>
                    <a:pt x="4429888" y="1021556"/>
                    <a:pt x="4447413" y="1009650"/>
                  </a:cubicBezTo>
                  <a:cubicBezTo>
                    <a:pt x="4454462" y="1004887"/>
                    <a:pt x="4460367" y="1007555"/>
                    <a:pt x="4466654" y="1013079"/>
                  </a:cubicBezTo>
                  <a:cubicBezTo>
                    <a:pt x="4472750" y="1018318"/>
                    <a:pt x="4480275" y="1023747"/>
                    <a:pt x="4487894" y="1025081"/>
                  </a:cubicBezTo>
                  <a:cubicBezTo>
                    <a:pt x="4503135" y="1027652"/>
                    <a:pt x="4518946" y="1028224"/>
                    <a:pt x="4534472" y="1028224"/>
                  </a:cubicBezTo>
                  <a:cubicBezTo>
                    <a:pt x="4540282" y="1028224"/>
                    <a:pt x="4546473" y="1024795"/>
                    <a:pt x="4551903" y="1022033"/>
                  </a:cubicBezTo>
                  <a:cubicBezTo>
                    <a:pt x="4562189" y="1016794"/>
                    <a:pt x="4571714" y="1009745"/>
                    <a:pt x="4582382" y="1005364"/>
                  </a:cubicBezTo>
                  <a:cubicBezTo>
                    <a:pt x="4594765" y="1000316"/>
                    <a:pt x="4602194" y="992219"/>
                    <a:pt x="4605909" y="979551"/>
                  </a:cubicBezTo>
                  <a:cubicBezTo>
                    <a:pt x="4611434" y="960692"/>
                    <a:pt x="4624579" y="947547"/>
                    <a:pt x="4640104" y="936879"/>
                  </a:cubicBezTo>
                  <a:cubicBezTo>
                    <a:pt x="4659821" y="923258"/>
                    <a:pt x="4683348" y="923925"/>
                    <a:pt x="4705731" y="920591"/>
                  </a:cubicBezTo>
                  <a:cubicBezTo>
                    <a:pt x="4714304" y="919353"/>
                    <a:pt x="4723162" y="918305"/>
                    <a:pt x="4730973" y="915162"/>
                  </a:cubicBezTo>
                  <a:cubicBezTo>
                    <a:pt x="4760595" y="903351"/>
                    <a:pt x="4790218" y="892112"/>
                    <a:pt x="4822794" y="892397"/>
                  </a:cubicBezTo>
                  <a:cubicBezTo>
                    <a:pt x="4825460" y="892397"/>
                    <a:pt x="4828128" y="892112"/>
                    <a:pt x="4830794" y="891635"/>
                  </a:cubicBezTo>
                  <a:cubicBezTo>
                    <a:pt x="4853940" y="887730"/>
                    <a:pt x="4877848" y="886206"/>
                    <a:pt x="4894421" y="865442"/>
                  </a:cubicBezTo>
                  <a:cubicBezTo>
                    <a:pt x="4897469" y="861632"/>
                    <a:pt x="4904422" y="860489"/>
                    <a:pt x="4909756" y="858964"/>
                  </a:cubicBezTo>
                  <a:cubicBezTo>
                    <a:pt x="4918996" y="856488"/>
                    <a:pt x="4925188" y="851440"/>
                    <a:pt x="4928521" y="842391"/>
                  </a:cubicBezTo>
                  <a:cubicBezTo>
                    <a:pt x="4934141" y="826770"/>
                    <a:pt x="4940808" y="811435"/>
                    <a:pt x="4945857" y="795623"/>
                  </a:cubicBezTo>
                  <a:cubicBezTo>
                    <a:pt x="4949381" y="784765"/>
                    <a:pt x="4955953" y="778764"/>
                    <a:pt x="4966145" y="774287"/>
                  </a:cubicBezTo>
                  <a:cubicBezTo>
                    <a:pt x="4971860" y="771811"/>
                    <a:pt x="4976813" y="766382"/>
                    <a:pt x="4980909" y="761333"/>
                  </a:cubicBezTo>
                  <a:cubicBezTo>
                    <a:pt x="4985862" y="755237"/>
                    <a:pt x="4988433" y="747141"/>
                    <a:pt x="4993862" y="741712"/>
                  </a:cubicBezTo>
                  <a:cubicBezTo>
                    <a:pt x="5007102" y="728186"/>
                    <a:pt x="5011198" y="713232"/>
                    <a:pt x="5006816" y="694754"/>
                  </a:cubicBezTo>
                  <a:cubicBezTo>
                    <a:pt x="5002911" y="678371"/>
                    <a:pt x="5013198" y="656463"/>
                    <a:pt x="5026724" y="653129"/>
                  </a:cubicBezTo>
                  <a:cubicBezTo>
                    <a:pt x="5041678" y="649414"/>
                    <a:pt x="5051965" y="640271"/>
                    <a:pt x="5062538" y="630079"/>
                  </a:cubicBezTo>
                  <a:cubicBezTo>
                    <a:pt x="5068443" y="624364"/>
                    <a:pt x="5076730" y="619411"/>
                    <a:pt x="5084731" y="617982"/>
                  </a:cubicBezTo>
                  <a:cubicBezTo>
                    <a:pt x="5115116" y="612458"/>
                    <a:pt x="5143786" y="619220"/>
                    <a:pt x="5172647" y="630174"/>
                  </a:cubicBezTo>
                  <a:cubicBezTo>
                    <a:pt x="5191506" y="637318"/>
                    <a:pt x="5212461" y="639223"/>
                    <a:pt x="5232654" y="642080"/>
                  </a:cubicBezTo>
                  <a:cubicBezTo>
                    <a:pt x="5238941" y="642937"/>
                    <a:pt x="5246942" y="641033"/>
                    <a:pt x="5252371" y="637508"/>
                  </a:cubicBezTo>
                  <a:cubicBezTo>
                    <a:pt x="5271421" y="625316"/>
                    <a:pt x="5290376" y="612743"/>
                    <a:pt x="5308092" y="598646"/>
                  </a:cubicBezTo>
                  <a:cubicBezTo>
                    <a:pt x="5324571" y="585407"/>
                    <a:pt x="5343144" y="579882"/>
                    <a:pt x="5363147" y="581311"/>
                  </a:cubicBezTo>
                  <a:cubicBezTo>
                    <a:pt x="5377720" y="582359"/>
                    <a:pt x="5390864" y="579977"/>
                    <a:pt x="5404580" y="576358"/>
                  </a:cubicBezTo>
                  <a:cubicBezTo>
                    <a:pt x="5416010" y="573310"/>
                    <a:pt x="5428583" y="571214"/>
                    <a:pt x="5440203" y="572548"/>
                  </a:cubicBezTo>
                  <a:cubicBezTo>
                    <a:pt x="5456491" y="574453"/>
                    <a:pt x="5469922" y="571691"/>
                    <a:pt x="5482971" y="561880"/>
                  </a:cubicBezTo>
                  <a:cubicBezTo>
                    <a:pt x="5489924" y="556641"/>
                    <a:pt x="5498878" y="553879"/>
                    <a:pt x="5507165" y="550259"/>
                  </a:cubicBezTo>
                  <a:cubicBezTo>
                    <a:pt x="5519928" y="544640"/>
                    <a:pt x="5533168" y="539877"/>
                    <a:pt x="5545645" y="533591"/>
                  </a:cubicBezTo>
                  <a:cubicBezTo>
                    <a:pt x="5559076" y="526923"/>
                    <a:pt x="5571363" y="517684"/>
                    <a:pt x="5585079" y="511969"/>
                  </a:cubicBezTo>
                  <a:cubicBezTo>
                    <a:pt x="5599843" y="505778"/>
                    <a:pt x="5609368" y="496348"/>
                    <a:pt x="5615368" y="481679"/>
                  </a:cubicBezTo>
                  <a:cubicBezTo>
                    <a:pt x="5619179" y="472440"/>
                    <a:pt x="5624417" y="462629"/>
                    <a:pt x="5631656" y="456152"/>
                  </a:cubicBezTo>
                  <a:cubicBezTo>
                    <a:pt x="5646611" y="442913"/>
                    <a:pt x="5664136" y="432625"/>
                    <a:pt x="5679377" y="419576"/>
                  </a:cubicBezTo>
                  <a:cubicBezTo>
                    <a:pt x="5700808" y="401288"/>
                    <a:pt x="5720620" y="381857"/>
                    <a:pt x="5722525" y="350615"/>
                  </a:cubicBezTo>
                  <a:cubicBezTo>
                    <a:pt x="5723572" y="333375"/>
                    <a:pt x="5732716" y="326041"/>
                    <a:pt x="5749576" y="321945"/>
                  </a:cubicBezTo>
                  <a:cubicBezTo>
                    <a:pt x="5755195" y="320612"/>
                    <a:pt x="5763197" y="318040"/>
                    <a:pt x="5764911" y="313849"/>
                  </a:cubicBezTo>
                  <a:cubicBezTo>
                    <a:pt x="5770054" y="301371"/>
                    <a:pt x="5780722" y="298895"/>
                    <a:pt x="5791009" y="293942"/>
                  </a:cubicBezTo>
                  <a:cubicBezTo>
                    <a:pt x="5797201" y="290989"/>
                    <a:pt x="5804821" y="285179"/>
                    <a:pt x="5806440" y="279178"/>
                  </a:cubicBezTo>
                  <a:cubicBezTo>
                    <a:pt x="5813107" y="254889"/>
                    <a:pt x="5831395" y="240602"/>
                    <a:pt x="5848636" y="224885"/>
                  </a:cubicBezTo>
                  <a:cubicBezTo>
                    <a:pt x="5853684" y="220218"/>
                    <a:pt x="5859113" y="214884"/>
                    <a:pt x="5861590" y="208788"/>
                  </a:cubicBezTo>
                  <a:cubicBezTo>
                    <a:pt x="5866829" y="195643"/>
                    <a:pt x="5874639" y="186118"/>
                    <a:pt x="5888355" y="181166"/>
                  </a:cubicBezTo>
                  <a:cubicBezTo>
                    <a:pt x="5892736" y="179642"/>
                    <a:pt x="5896737" y="176117"/>
                    <a:pt x="5900071" y="172784"/>
                  </a:cubicBezTo>
                  <a:cubicBezTo>
                    <a:pt x="5907215" y="165545"/>
                    <a:pt x="5913215" y="157067"/>
                    <a:pt x="5920740" y="150305"/>
                  </a:cubicBezTo>
                  <a:cubicBezTo>
                    <a:pt x="5939885" y="132874"/>
                    <a:pt x="5958840" y="115729"/>
                    <a:pt x="5969985" y="91345"/>
                  </a:cubicBezTo>
                  <a:cubicBezTo>
                    <a:pt x="5975413" y="79439"/>
                    <a:pt x="5981605" y="66485"/>
                    <a:pt x="5991130" y="58293"/>
                  </a:cubicBezTo>
                  <a:cubicBezTo>
                    <a:pt x="6003227" y="47911"/>
                    <a:pt x="6019133" y="42005"/>
                    <a:pt x="6033325" y="33909"/>
                  </a:cubicBezTo>
                  <a:cubicBezTo>
                    <a:pt x="6040469" y="29813"/>
                    <a:pt x="6047137" y="24860"/>
                    <a:pt x="6054376" y="20955"/>
                  </a:cubicBezTo>
                  <a:cubicBezTo>
                    <a:pt x="6067234" y="14097"/>
                    <a:pt x="6080379" y="7715"/>
                    <a:pt x="6095524" y="0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Cím 1">
            <a:extLst>
              <a:ext uri="{FF2B5EF4-FFF2-40B4-BE49-F238E27FC236}">
                <a16:creationId xmlns:a16="http://schemas.microsoft.com/office/drawing/2014/main" id="{033FDC2F-F0A4-752D-246C-37068318B0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7143" y="1338169"/>
            <a:ext cx="7021513" cy="2308324"/>
          </a:xfrm>
        </p:spPr>
        <p:txBody>
          <a:bodyPr>
            <a:normAutofit fontScale="90000"/>
          </a:bodyPr>
          <a:lstStyle/>
          <a:p>
            <a:pPr algn="l"/>
            <a:r>
              <a:rPr lang="hu-HU" sz="5000" dirty="0" err="1">
                <a:solidFill>
                  <a:srgbClr val="FFFFFF"/>
                </a:solidFill>
              </a:rPr>
              <a:t>Seeing</a:t>
            </a:r>
            <a:r>
              <a:rPr lang="hu-HU" sz="5000" dirty="0">
                <a:solidFill>
                  <a:srgbClr val="FFFFFF"/>
                </a:solidFill>
              </a:rPr>
              <a:t> </a:t>
            </a:r>
            <a:r>
              <a:rPr lang="hu-HU" sz="5000" dirty="0" err="1">
                <a:solidFill>
                  <a:srgbClr val="FFFFFF"/>
                </a:solidFill>
              </a:rPr>
              <a:t>the</a:t>
            </a:r>
            <a:r>
              <a:rPr lang="hu-HU" sz="5000" dirty="0">
                <a:solidFill>
                  <a:srgbClr val="FFFFFF"/>
                </a:solidFill>
              </a:rPr>
              <a:t> </a:t>
            </a:r>
            <a:r>
              <a:rPr lang="hu-HU" sz="5000" dirty="0" err="1">
                <a:solidFill>
                  <a:srgbClr val="FFFFFF"/>
                </a:solidFill>
              </a:rPr>
              <a:t>Unseen</a:t>
            </a:r>
            <a:r>
              <a:rPr lang="hu-HU" sz="5000" dirty="0">
                <a:solidFill>
                  <a:srgbClr val="FFFFFF"/>
                </a:solidFill>
              </a:rPr>
              <a:t> – </a:t>
            </a:r>
            <a:r>
              <a:rPr lang="en-US" sz="5000" dirty="0">
                <a:solidFill>
                  <a:srgbClr val="FFFFFF"/>
                </a:solidFill>
              </a:rPr>
              <a:t>Research on online </a:t>
            </a:r>
            <a:r>
              <a:rPr lang="hu-HU" sz="5000" dirty="0" err="1">
                <a:solidFill>
                  <a:srgbClr val="FFFFFF"/>
                </a:solidFill>
              </a:rPr>
              <a:t>abuse</a:t>
            </a:r>
            <a:r>
              <a:rPr lang="en-US" sz="5000" dirty="0">
                <a:solidFill>
                  <a:srgbClr val="FFFFFF"/>
                </a:solidFill>
              </a:rPr>
              <a:t> affecting young people</a:t>
            </a:r>
            <a:endParaRPr lang="hu-HU" sz="5000" dirty="0">
              <a:solidFill>
                <a:srgbClr val="FFFFFF"/>
              </a:solidFill>
            </a:endParaRP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11CFC222-CB53-8362-D2A4-1BA18C80D0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5024" y="3809999"/>
            <a:ext cx="7025753" cy="1012778"/>
          </a:xfrm>
        </p:spPr>
        <p:txBody>
          <a:bodyPr>
            <a:normAutofit/>
          </a:bodyPr>
          <a:lstStyle/>
          <a:p>
            <a:pPr algn="l"/>
            <a:r>
              <a:rPr lang="hu-HU" dirty="0" err="1">
                <a:solidFill>
                  <a:srgbClr val="FFFFFF"/>
                </a:solidFill>
                <a:latin typeface="Fira Sans Light" panose="020B0403050000020004" pitchFamily="34" charset="0"/>
              </a:rPr>
              <a:t>First</a:t>
            </a:r>
            <a:r>
              <a:rPr lang="hu-HU" dirty="0">
                <a:solidFill>
                  <a:srgbClr val="FFFFFF"/>
                </a:solidFill>
                <a:latin typeface="Fira Sans Light" panose="020B0403050000020004" pitchFamily="34" charset="0"/>
              </a:rPr>
              <a:t> </a:t>
            </a:r>
            <a:r>
              <a:rPr lang="hu-HU" dirty="0" err="1">
                <a:solidFill>
                  <a:srgbClr val="FFFFFF"/>
                </a:solidFill>
                <a:latin typeface="Fira Sans Light" panose="020B0403050000020004" pitchFamily="34" charset="0"/>
              </a:rPr>
              <a:t>results</a:t>
            </a:r>
            <a:endParaRPr lang="hu-HU" dirty="0">
              <a:solidFill>
                <a:srgbClr val="FFFFFF"/>
              </a:solidFill>
              <a:latin typeface="Fira Sans Light" panose="020B0403050000020004" pitchFamily="34" charset="0"/>
            </a:endParaRPr>
          </a:p>
          <a:p>
            <a:pPr algn="l"/>
            <a:r>
              <a:rPr lang="hu-HU" b="1" dirty="0">
                <a:solidFill>
                  <a:srgbClr val="FFFFFF"/>
                </a:solidFill>
              </a:rPr>
              <a:t>Hungary</a:t>
            </a:r>
          </a:p>
        </p:txBody>
      </p:sp>
      <p:pic>
        <p:nvPicPr>
          <p:cNvPr id="6" name="Kép 5" descr="A képen szöveg, Betűtípus, Grafika, embléma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4AEA74CD-B8A2-9B1B-D064-9B1BEC452D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5200" y="5699512"/>
            <a:ext cx="2309485" cy="842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2025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2517CC-A2D4-B17B-0C3B-2B73F383C5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9DB1719-3981-C623-492C-394CB0C58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6"/>
            <a:ext cx="12192000" cy="757996"/>
          </a:xfrm>
          <a:solidFill>
            <a:schemeClr val="tx1"/>
          </a:solidFill>
        </p:spPr>
        <p:txBody>
          <a:bodyPr/>
          <a:lstStyle/>
          <a:p>
            <a:pPr algn="ctr"/>
            <a:r>
              <a:rPr lang="hu-HU">
                <a:solidFill>
                  <a:schemeClr val="bg1"/>
                </a:solidFill>
              </a:rPr>
              <a:t>If you did, did you receive any?</a:t>
            </a:r>
            <a:endParaRPr lang="hu-HU" dirty="0">
              <a:solidFill>
                <a:schemeClr val="bg1"/>
              </a:solidFill>
            </a:endParaRPr>
          </a:p>
        </p:txBody>
      </p:sp>
      <p:pic>
        <p:nvPicPr>
          <p:cNvPr id="4" name="Kép 3" descr="A képen szöveg, Betűtípus, Grafika, embléma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9F6D3EBE-FAE9-9F36-BF3E-857E5172C8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" y="30480"/>
            <a:ext cx="1107440" cy="404215"/>
          </a:xfrm>
          <a:prstGeom prst="rect">
            <a:avLst/>
          </a:prstGeom>
        </p:spPr>
      </p:pic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0E33040F-DEBA-7972-3021-2F624277714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550970"/>
              </p:ext>
            </p:extLst>
          </p:nvPr>
        </p:nvGraphicFramePr>
        <p:xfrm>
          <a:off x="0" y="1297858"/>
          <a:ext cx="12192000" cy="5368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411907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2F6E9B-ABA5-A0EF-BE1F-A9C8C9AC50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EA4F200-2A4D-DAB3-A2BC-7F9CFA5C8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6"/>
            <a:ext cx="12192000" cy="757996"/>
          </a:xfrm>
          <a:solidFill>
            <a:schemeClr val="tx1"/>
          </a:solidFill>
        </p:spPr>
        <p:txBody>
          <a:bodyPr/>
          <a:lstStyle/>
          <a:p>
            <a:pPr algn="ctr"/>
            <a:r>
              <a:rPr lang="hu-HU" dirty="0" err="1">
                <a:solidFill>
                  <a:schemeClr val="bg1"/>
                </a:solidFill>
              </a:rPr>
              <a:t>If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you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did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not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ask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for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help</a:t>
            </a:r>
            <a:r>
              <a:rPr lang="hu-HU" dirty="0">
                <a:solidFill>
                  <a:schemeClr val="bg1"/>
                </a:solidFill>
              </a:rPr>
              <a:t>, </a:t>
            </a:r>
            <a:r>
              <a:rPr lang="hu-HU" dirty="0" err="1">
                <a:solidFill>
                  <a:schemeClr val="bg1"/>
                </a:solidFill>
              </a:rPr>
              <a:t>why</a:t>
            </a:r>
            <a:r>
              <a:rPr lang="hu-HU" dirty="0">
                <a:solidFill>
                  <a:schemeClr val="bg1"/>
                </a:solidFill>
              </a:rPr>
              <a:t>?</a:t>
            </a:r>
          </a:p>
        </p:txBody>
      </p:sp>
      <p:pic>
        <p:nvPicPr>
          <p:cNvPr id="4" name="Kép 3" descr="A képen szöveg, Betűtípus, Grafika, embléma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84984243-F3A3-E37B-9CB8-D5F20D372B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" y="30480"/>
            <a:ext cx="1107440" cy="404215"/>
          </a:xfrm>
          <a:prstGeom prst="rect">
            <a:avLst/>
          </a:prstGeom>
        </p:spPr>
      </p:pic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90219C33-174F-9B43-3248-F2D77E037AD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0752847"/>
              </p:ext>
            </p:extLst>
          </p:nvPr>
        </p:nvGraphicFramePr>
        <p:xfrm>
          <a:off x="-1" y="1312607"/>
          <a:ext cx="12191999" cy="5368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90469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E7236C-4D71-F6C1-2E43-0128DEE49F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95A8797-F63A-6623-3027-D422C9524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6"/>
            <a:ext cx="12192000" cy="757996"/>
          </a:xfrm>
          <a:solidFill>
            <a:schemeClr val="tx1"/>
          </a:solidFill>
        </p:spPr>
        <p:txBody>
          <a:bodyPr/>
          <a:lstStyle/>
          <a:p>
            <a:pPr algn="ctr"/>
            <a:r>
              <a:rPr lang="hu-HU" dirty="0">
                <a:solidFill>
                  <a:schemeClr val="bg1"/>
                </a:solidFill>
              </a:rPr>
              <a:t>The </a:t>
            </a:r>
            <a:r>
              <a:rPr lang="hu-HU" dirty="0" err="1">
                <a:solidFill>
                  <a:schemeClr val="bg1"/>
                </a:solidFill>
              </a:rPr>
              <a:t>help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expected</a:t>
            </a:r>
            <a:endParaRPr lang="hu-HU" dirty="0">
              <a:solidFill>
                <a:schemeClr val="bg1"/>
              </a:solidFill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750BFCA-A55D-93E0-068C-8C01D5DA31E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5313798"/>
              </p:ext>
            </p:extLst>
          </p:nvPr>
        </p:nvGraphicFramePr>
        <p:xfrm>
          <a:off x="227739" y="1268361"/>
          <a:ext cx="11736521" cy="54175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Kép 3" descr="A képen szöveg, Betűtípus, Grafika, embléma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99B2E96A-7953-A194-7074-8AD1710C62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" y="30480"/>
            <a:ext cx="1107440" cy="404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1437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39D696-650B-ED1F-61DB-5180FF4C20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8C446CF-9A08-AA33-7C69-02AEFC637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6"/>
            <a:ext cx="12192000" cy="757996"/>
          </a:xfrm>
          <a:solidFill>
            <a:schemeClr val="tx1"/>
          </a:solidFill>
        </p:spPr>
        <p:txBody>
          <a:bodyPr/>
          <a:lstStyle/>
          <a:p>
            <a:pPr algn="ctr"/>
            <a:r>
              <a:rPr lang="hu-HU" dirty="0" err="1">
                <a:solidFill>
                  <a:schemeClr val="bg1"/>
                </a:solidFill>
              </a:rPr>
              <a:t>Trust</a:t>
            </a:r>
            <a:r>
              <a:rPr lang="hu-HU" dirty="0">
                <a:solidFill>
                  <a:schemeClr val="bg1"/>
                </a:solidFill>
              </a:rPr>
              <a:t> in </a:t>
            </a:r>
            <a:r>
              <a:rPr lang="hu-HU" dirty="0" err="1">
                <a:solidFill>
                  <a:schemeClr val="bg1"/>
                </a:solidFill>
              </a:rPr>
              <a:t>potential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helpers</a:t>
            </a:r>
            <a:endParaRPr lang="hu-HU" dirty="0">
              <a:solidFill>
                <a:schemeClr val="bg1"/>
              </a:solidFill>
            </a:endParaRPr>
          </a:p>
        </p:txBody>
      </p:sp>
      <p:cxnSp>
        <p:nvCxnSpPr>
          <p:cNvPr id="5" name="Egyenes összekötő 4">
            <a:extLst>
              <a:ext uri="{FF2B5EF4-FFF2-40B4-BE49-F238E27FC236}">
                <a16:creationId xmlns:a16="http://schemas.microsoft.com/office/drawing/2014/main" id="{2C84016F-C299-6740-6EFA-055AB474170F}"/>
              </a:ext>
            </a:extLst>
          </p:cNvPr>
          <p:cNvCxnSpPr>
            <a:cxnSpLocks/>
          </p:cNvCxnSpPr>
          <p:nvPr/>
        </p:nvCxnSpPr>
        <p:spPr>
          <a:xfrm>
            <a:off x="450748" y="2261420"/>
            <a:ext cx="1129050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Kép 6" descr="A képen szöveg, Betűtípus, Grafika, embléma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396CB76A-B280-473C-7181-7711D803A0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" y="30480"/>
            <a:ext cx="1107440" cy="404215"/>
          </a:xfrm>
          <a:prstGeom prst="rect">
            <a:avLst/>
          </a:prstGeom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92B55456-4274-3979-23ED-990F7A05DDC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6988441"/>
              </p:ext>
            </p:extLst>
          </p:nvPr>
        </p:nvGraphicFramePr>
        <p:xfrm>
          <a:off x="0" y="1336328"/>
          <a:ext cx="12192000" cy="53151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416081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:a16="http://schemas.microsoft.com/office/drawing/2014/main" id="{6DCFEC41-ABED-5CAF-71C1-38A23871741F}"/>
              </a:ext>
            </a:extLst>
          </p:cNvPr>
          <p:cNvSpPr txBox="1"/>
          <p:nvPr/>
        </p:nvSpPr>
        <p:spPr>
          <a:xfrm>
            <a:off x="274600" y="6017612"/>
            <a:ext cx="6636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 err="1">
                <a:latin typeface="Fira Sans" panose="020B0503050000020004" pitchFamily="34" charset="0"/>
              </a:rPr>
              <a:t>Who</a:t>
            </a:r>
            <a:r>
              <a:rPr lang="hu-HU" sz="3200" b="1" dirty="0">
                <a:latin typeface="Fira Sans" panose="020B0503050000020004" pitchFamily="34" charset="0"/>
              </a:rPr>
              <a:t> </a:t>
            </a:r>
            <a:r>
              <a:rPr lang="hu-HU" sz="3200" b="1" dirty="0" err="1">
                <a:latin typeface="Fira Sans" panose="020B0503050000020004" pitchFamily="34" charset="0"/>
              </a:rPr>
              <a:t>would</a:t>
            </a:r>
            <a:r>
              <a:rPr lang="hu-HU" sz="3200" b="1" dirty="0">
                <a:latin typeface="Fira Sans" panose="020B0503050000020004" pitchFamily="34" charset="0"/>
              </a:rPr>
              <a:t> </a:t>
            </a:r>
            <a:r>
              <a:rPr lang="hu-HU" sz="3200" b="1" dirty="0" err="1">
                <a:latin typeface="Fira Sans" panose="020B0503050000020004" pitchFamily="34" charset="0"/>
              </a:rPr>
              <a:t>you</a:t>
            </a:r>
            <a:r>
              <a:rPr lang="hu-HU" sz="3200" b="1" dirty="0">
                <a:latin typeface="Fira Sans" panose="020B0503050000020004" pitchFamily="34" charset="0"/>
              </a:rPr>
              <a:t> </a:t>
            </a:r>
            <a:r>
              <a:rPr lang="hu-HU" sz="3200" b="1" dirty="0" err="1">
                <a:latin typeface="Fira Sans" panose="020B0503050000020004" pitchFamily="34" charset="0"/>
              </a:rPr>
              <a:t>ask</a:t>
            </a:r>
            <a:r>
              <a:rPr lang="hu-HU" sz="3200" b="1" dirty="0">
                <a:latin typeface="Fira Sans" panose="020B0503050000020004" pitchFamily="34" charset="0"/>
              </a:rPr>
              <a:t> </a:t>
            </a:r>
            <a:r>
              <a:rPr lang="hu-HU" sz="3200" b="1" dirty="0" err="1">
                <a:latin typeface="Fira Sans" panose="020B0503050000020004" pitchFamily="34" charset="0"/>
              </a:rPr>
              <a:t>for</a:t>
            </a:r>
            <a:r>
              <a:rPr lang="hu-HU" sz="3200" b="1" dirty="0">
                <a:latin typeface="Fira Sans" panose="020B0503050000020004" pitchFamily="34" charset="0"/>
              </a:rPr>
              <a:t> </a:t>
            </a:r>
            <a:r>
              <a:rPr lang="hu-HU" sz="3200" b="1" dirty="0" err="1">
                <a:latin typeface="Fira Sans" panose="020B0503050000020004" pitchFamily="34" charset="0"/>
              </a:rPr>
              <a:t>help</a:t>
            </a:r>
            <a:r>
              <a:rPr lang="hu-HU" sz="3200" b="1" dirty="0">
                <a:latin typeface="Fira Sans" panose="020B0503050000020004" pitchFamily="34" charset="0"/>
              </a:rPr>
              <a:t>?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38E4925-6201-E6CD-2D1D-5D2BB79259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0" y="-317631"/>
            <a:ext cx="14053767" cy="6627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86755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:a16="http://schemas.microsoft.com/office/drawing/2014/main" id="{0D268770-3B48-D219-B1B0-8CA4C08AC2C5}"/>
              </a:ext>
            </a:extLst>
          </p:cNvPr>
          <p:cNvSpPr txBox="1"/>
          <p:nvPr/>
        </p:nvSpPr>
        <p:spPr>
          <a:xfrm>
            <a:off x="215606" y="6066078"/>
            <a:ext cx="72667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 err="1">
                <a:latin typeface="Fira Sans" panose="020B0503050000020004" pitchFamily="34" charset="0"/>
              </a:rPr>
              <a:t>From</a:t>
            </a:r>
            <a:r>
              <a:rPr lang="hu-HU" sz="3200" b="1" dirty="0">
                <a:latin typeface="Fira Sans" panose="020B0503050000020004" pitchFamily="34" charset="0"/>
              </a:rPr>
              <a:t> </a:t>
            </a:r>
            <a:r>
              <a:rPr lang="hu-HU" sz="3200" b="1" dirty="0" err="1">
                <a:latin typeface="Fira Sans" panose="020B0503050000020004" pitchFamily="34" charset="0"/>
              </a:rPr>
              <a:t>victims</a:t>
            </a:r>
            <a:r>
              <a:rPr lang="hu-HU" sz="3200" b="1" dirty="0">
                <a:latin typeface="Fira Sans" panose="020B0503050000020004" pitchFamily="34" charset="0"/>
              </a:rPr>
              <a:t>: </a:t>
            </a:r>
            <a:r>
              <a:rPr lang="hu-HU" sz="3200" b="1" dirty="0" err="1">
                <a:latin typeface="Fira Sans" panose="020B0503050000020004" pitchFamily="34" charset="0"/>
              </a:rPr>
              <a:t>who</a:t>
            </a:r>
            <a:r>
              <a:rPr lang="hu-HU" sz="3200" b="1" dirty="0">
                <a:latin typeface="Fira Sans" panose="020B0503050000020004" pitchFamily="34" charset="0"/>
              </a:rPr>
              <a:t> </a:t>
            </a:r>
            <a:r>
              <a:rPr lang="hu-HU" sz="3200" b="1" dirty="0" err="1">
                <a:latin typeface="Fira Sans" panose="020B0503050000020004" pitchFamily="34" charset="0"/>
              </a:rPr>
              <a:t>helped</a:t>
            </a:r>
            <a:r>
              <a:rPr lang="hu-HU" sz="3200" b="1" dirty="0">
                <a:latin typeface="Fira Sans" panose="020B0503050000020004" pitchFamily="34" charset="0"/>
              </a:rPr>
              <a:t> in </a:t>
            </a:r>
            <a:r>
              <a:rPr lang="hu-HU" sz="3200" b="1" dirty="0" err="1">
                <a:latin typeface="Fira Sans" panose="020B0503050000020004" pitchFamily="34" charset="0"/>
              </a:rPr>
              <a:t>the</a:t>
            </a:r>
            <a:r>
              <a:rPr lang="hu-HU" sz="3200" b="1" dirty="0">
                <a:latin typeface="Fira Sans" panose="020B0503050000020004" pitchFamily="34" charset="0"/>
              </a:rPr>
              <a:t> end?</a:t>
            </a:r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E8398884-311A-18D3-8E2D-6F1ACADF1C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252" y="694292"/>
            <a:ext cx="11497748" cy="5469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77643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D4C5AF-9E11-E7DC-7423-E3191FEA67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AEC5CCE-431C-6C2B-6D77-9623181CBB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7523" y="1504335"/>
            <a:ext cx="9144000" cy="2576052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hu-HU" dirty="0">
                <a:solidFill>
                  <a:schemeClr val="bg1"/>
                </a:solidFill>
              </a:rPr>
              <a:t>III. THE THRESHOLD</a:t>
            </a:r>
            <a:br>
              <a:rPr lang="hu-HU" dirty="0">
                <a:solidFill>
                  <a:schemeClr val="bg1"/>
                </a:solidFill>
              </a:rPr>
            </a:br>
            <a:endParaRPr lang="hu-HU" dirty="0">
              <a:solidFill>
                <a:schemeClr val="bg1"/>
              </a:solidFill>
            </a:endParaRPr>
          </a:p>
        </p:txBody>
      </p:sp>
      <p:pic>
        <p:nvPicPr>
          <p:cNvPr id="3" name="Kép 2" descr="A képen szöveg, Betűtípus, Grafika, embléma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5B93C4A3-0576-60E9-3B6A-34432BD75E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" y="30480"/>
            <a:ext cx="1107440" cy="404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8316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D8B2C2-9CA4-D285-69C5-485C9FDEF9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2ED6292E-5EF5-D182-7E11-A5E9977B09C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585"/>
              </p:ext>
            </p:extLst>
          </p:nvPr>
        </p:nvGraphicFramePr>
        <p:xfrm>
          <a:off x="159527" y="109075"/>
          <a:ext cx="11934149" cy="66358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Egyenes összekötő 6">
            <a:extLst>
              <a:ext uri="{FF2B5EF4-FFF2-40B4-BE49-F238E27FC236}">
                <a16:creationId xmlns:a16="http://schemas.microsoft.com/office/drawing/2014/main" id="{D2DDC80A-4D35-199B-5CA5-B527FF153010}"/>
              </a:ext>
            </a:extLst>
          </p:cNvPr>
          <p:cNvCxnSpPr/>
          <p:nvPr/>
        </p:nvCxnSpPr>
        <p:spPr>
          <a:xfrm>
            <a:off x="304800" y="3323303"/>
            <a:ext cx="1178887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Kép 7" descr="A képen szöveg, Betűtípus, Grafika, embléma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762DCE4F-5F53-C10E-9266-7F187F8135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" y="30480"/>
            <a:ext cx="1107440" cy="404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0289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63B522-D9AF-357D-1979-107DB17A0C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804E49A-CBC7-3472-FC1D-0565C6041E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7523" y="1504335"/>
            <a:ext cx="9144000" cy="2684208"/>
          </a:xfrm>
          <a:solidFill>
            <a:schemeClr val="tx1"/>
          </a:solidFill>
        </p:spPr>
        <p:txBody>
          <a:bodyPr>
            <a:normAutofit/>
          </a:bodyPr>
          <a:lstStyle/>
          <a:p>
            <a:br>
              <a:rPr lang="hu-HU" dirty="0">
                <a:solidFill>
                  <a:schemeClr val="bg1"/>
                </a:solidFill>
              </a:rPr>
            </a:br>
            <a:r>
              <a:rPr lang="hu-HU" dirty="0">
                <a:solidFill>
                  <a:schemeClr val="bg1"/>
                </a:solidFill>
              </a:rPr>
              <a:t>IV. CLOSING REMARKS</a:t>
            </a:r>
            <a:br>
              <a:rPr lang="hu-HU" dirty="0">
                <a:solidFill>
                  <a:schemeClr val="bg1"/>
                </a:solidFill>
              </a:rPr>
            </a:br>
            <a:endParaRPr lang="hu-HU" dirty="0">
              <a:solidFill>
                <a:schemeClr val="bg1"/>
              </a:solidFill>
            </a:endParaRPr>
          </a:p>
        </p:txBody>
      </p:sp>
      <p:pic>
        <p:nvPicPr>
          <p:cNvPr id="3" name="Kép 2" descr="A képen szöveg, Betűtípus, Grafika, embléma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EA8A3779-26BD-9E9F-4C65-DD83855854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" y="30480"/>
            <a:ext cx="1107440" cy="404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5692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2FB4797D-CBEE-A827-4AAA-6B057B75544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0636456"/>
              </p:ext>
            </p:extLst>
          </p:nvPr>
        </p:nvGraphicFramePr>
        <p:xfrm>
          <a:off x="442452" y="504496"/>
          <a:ext cx="11365920" cy="58373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65843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51BA4DF-2BD4-4EC2-B1DB-B27C8AC71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90200A07-A76A-A8F5-6BA7-BE72A64A2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3733" y="1560443"/>
            <a:ext cx="6798541" cy="663644"/>
          </a:xfrm>
          <a:solidFill>
            <a:schemeClr val="tx1"/>
          </a:solidFill>
        </p:spPr>
        <p:txBody>
          <a:bodyPr anchor="b">
            <a:normAutofit fontScale="90000"/>
          </a:bodyPr>
          <a:lstStyle/>
          <a:p>
            <a:pPr algn="ctr"/>
            <a:r>
              <a:rPr lang="hu-HU" dirty="0" err="1">
                <a:solidFill>
                  <a:schemeClr val="bg1"/>
                </a:solidFill>
              </a:rPr>
              <a:t>Methodology</a:t>
            </a:r>
            <a:endParaRPr lang="hu-HU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27D73D-491C-6F76-3CEA-48D6144EE54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2611" r="36544" b="-1"/>
          <a:stretch>
            <a:fillRect/>
          </a:stretch>
        </p:blipFill>
        <p:spPr>
          <a:xfrm>
            <a:off x="1" y="10"/>
            <a:ext cx="4196496" cy="6857990"/>
          </a:xfrm>
          <a:prstGeom prst="rect">
            <a:avLst/>
          </a:prstGeom>
          <a:effectLst/>
        </p:spPr>
      </p:pic>
      <p:graphicFrame>
        <p:nvGraphicFramePr>
          <p:cNvPr id="5" name="Tartalom helye 2">
            <a:extLst>
              <a:ext uri="{FF2B5EF4-FFF2-40B4-BE49-F238E27FC236}">
                <a16:creationId xmlns:a16="http://schemas.microsoft.com/office/drawing/2014/main" id="{FCC73FB2-B802-499F-2DC4-4370CD19415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3662419"/>
              </p:ext>
            </p:extLst>
          </p:nvPr>
        </p:nvGraphicFramePr>
        <p:xfrm>
          <a:off x="4553734" y="2409830"/>
          <a:ext cx="6798539" cy="37052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Kép 6" descr="A képen szöveg, Betűtípus, Grafika, embléma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B30A5A48-A44B-15F6-03E4-3DADCBD811D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" y="30480"/>
            <a:ext cx="1107440" cy="404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9938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id="{8AB1C3D8-BB0C-4E41-3C3D-2713BAC3CC45}"/>
              </a:ext>
            </a:extLst>
          </p:cNvPr>
          <p:cNvSpPr txBox="1"/>
          <p:nvPr/>
        </p:nvSpPr>
        <p:spPr>
          <a:xfrm>
            <a:off x="200585" y="5780782"/>
            <a:ext cx="74338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 err="1">
                <a:latin typeface="Fira Sans" panose="020B0503050000020004" pitchFamily="34" charset="0"/>
              </a:rPr>
              <a:t>Would</a:t>
            </a:r>
            <a:r>
              <a:rPr lang="hu-HU" sz="3200" b="1" dirty="0">
                <a:latin typeface="Fira Sans" panose="020B0503050000020004" pitchFamily="34" charset="0"/>
              </a:rPr>
              <a:t> </a:t>
            </a:r>
            <a:r>
              <a:rPr lang="hu-HU" sz="3200" b="1" dirty="0" err="1">
                <a:latin typeface="Fira Sans" panose="020B0503050000020004" pitchFamily="34" charset="0"/>
              </a:rPr>
              <a:t>you</a:t>
            </a:r>
            <a:r>
              <a:rPr lang="hu-HU" sz="3200" b="1" dirty="0">
                <a:latin typeface="Fira Sans" panose="020B0503050000020004" pitchFamily="34" charset="0"/>
              </a:rPr>
              <a:t> </a:t>
            </a:r>
            <a:r>
              <a:rPr lang="hu-HU" sz="3200" b="1" dirty="0" err="1">
                <a:latin typeface="Fira Sans" panose="020B0503050000020004" pitchFamily="34" charset="0"/>
              </a:rPr>
              <a:t>say</a:t>
            </a:r>
            <a:r>
              <a:rPr lang="hu-HU" sz="3200" b="1" dirty="0">
                <a:latin typeface="Fira Sans" panose="020B0503050000020004" pitchFamily="34" charset="0"/>
              </a:rPr>
              <a:t> </a:t>
            </a:r>
            <a:r>
              <a:rPr lang="hu-HU" sz="3200" b="1" dirty="0" err="1">
                <a:latin typeface="Fira Sans" panose="020B0503050000020004" pitchFamily="34" charset="0"/>
              </a:rPr>
              <a:t>something</a:t>
            </a:r>
            <a:r>
              <a:rPr lang="hu-HU" sz="3200" b="1" dirty="0">
                <a:latin typeface="Fira Sans" panose="020B0503050000020004" pitchFamily="34" charset="0"/>
              </a:rPr>
              <a:t> </a:t>
            </a:r>
            <a:r>
              <a:rPr lang="hu-HU" sz="3200" b="1" dirty="0" err="1">
                <a:latin typeface="Fira Sans" panose="020B0503050000020004" pitchFamily="34" charset="0"/>
              </a:rPr>
              <a:t>else</a:t>
            </a:r>
            <a:r>
              <a:rPr lang="hu-HU" sz="3200" b="1" dirty="0">
                <a:latin typeface="Fira Sans" panose="020B0503050000020004" pitchFamily="34" charset="0"/>
              </a:rPr>
              <a:t> </a:t>
            </a:r>
            <a:r>
              <a:rPr lang="hu-HU" sz="3200" b="1" dirty="0" err="1">
                <a:latin typeface="Fira Sans" panose="020B0503050000020004" pitchFamily="34" charset="0"/>
              </a:rPr>
              <a:t>to</a:t>
            </a:r>
            <a:r>
              <a:rPr lang="hu-HU" sz="3200" b="1" dirty="0">
                <a:latin typeface="Fira Sans" panose="020B0503050000020004" pitchFamily="34" charset="0"/>
              </a:rPr>
              <a:t> </a:t>
            </a:r>
            <a:r>
              <a:rPr lang="hu-HU" sz="3200" b="1" dirty="0" err="1">
                <a:latin typeface="Fira Sans" panose="020B0503050000020004" pitchFamily="34" charset="0"/>
              </a:rPr>
              <a:t>the</a:t>
            </a:r>
            <a:r>
              <a:rPr lang="hu-HU" sz="3200" b="1" dirty="0">
                <a:latin typeface="Fira Sans" panose="020B0503050000020004" pitchFamily="34" charset="0"/>
              </a:rPr>
              <a:t> </a:t>
            </a:r>
            <a:r>
              <a:rPr lang="hu-HU" sz="3200" b="1" dirty="0" err="1">
                <a:latin typeface="Fira Sans" panose="020B0503050000020004" pitchFamily="34" charset="0"/>
              </a:rPr>
              <a:t>victims</a:t>
            </a:r>
            <a:r>
              <a:rPr lang="hu-HU" sz="3200" b="1" dirty="0">
                <a:latin typeface="Fira Sans" panose="020B0503050000020004" pitchFamily="34" charset="0"/>
              </a:rPr>
              <a:t>??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8CB8703-82AD-9281-2891-ADBC7BC2DA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5203"/>
            <a:ext cx="12940776" cy="7168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38132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A254C6-D98C-5865-4892-DA69F1B6DD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AEA474E-57D6-A40A-2498-24D75842D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6"/>
            <a:ext cx="12192000" cy="757996"/>
          </a:xfrm>
          <a:solidFill>
            <a:schemeClr val="tx1"/>
          </a:solidFill>
        </p:spPr>
        <p:txBody>
          <a:bodyPr/>
          <a:lstStyle/>
          <a:p>
            <a:pPr algn="ctr"/>
            <a:r>
              <a:rPr lang="hu-HU" dirty="0" err="1">
                <a:solidFill>
                  <a:schemeClr val="bg1"/>
                </a:solidFill>
              </a:rPr>
              <a:t>What’s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next</a:t>
            </a:r>
            <a:r>
              <a:rPr lang="hu-HU" dirty="0">
                <a:solidFill>
                  <a:schemeClr val="bg1"/>
                </a:solidFill>
              </a:rPr>
              <a:t>…</a:t>
            </a:r>
          </a:p>
        </p:txBody>
      </p:sp>
      <p:graphicFrame>
        <p:nvGraphicFramePr>
          <p:cNvPr id="5" name="Tartalom helye 2">
            <a:extLst>
              <a:ext uri="{FF2B5EF4-FFF2-40B4-BE49-F238E27FC236}">
                <a16:creationId xmlns:a16="http://schemas.microsoft.com/office/drawing/2014/main" id="{CA7655D1-E2AF-F879-3775-0F98945465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32493657"/>
              </p:ext>
            </p:extLst>
          </p:nvPr>
        </p:nvGraphicFramePr>
        <p:xfrm>
          <a:off x="522338" y="1356851"/>
          <a:ext cx="11147323" cy="5267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Kép 3" descr="A képen szöveg, Betűtípus, Grafika, embléma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6247A277-046F-1502-177E-F4DF002D8C1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" y="30480"/>
            <a:ext cx="1107440" cy="404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6494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8E11B99-BA99-928E-25B8-8747E7FD8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67551"/>
            <a:ext cx="10515600" cy="1325563"/>
          </a:xfrm>
        </p:spPr>
        <p:txBody>
          <a:bodyPr/>
          <a:lstStyle/>
          <a:p>
            <a:pPr algn="ctr"/>
            <a:r>
              <a:rPr lang="hu-HU" dirty="0"/>
              <a:t>. . .</a:t>
            </a:r>
          </a:p>
        </p:txBody>
      </p:sp>
      <p:pic>
        <p:nvPicPr>
          <p:cNvPr id="6" name="Kép 5" descr="A képen szöveg, Betűtípus, Grafika, embléma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AAFECD5A-7AA4-9690-863D-D3B521FCE2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" y="30480"/>
            <a:ext cx="1107440" cy="404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236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A52508F-D3E8-E822-F845-9DA5EDB256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7523" y="1504335"/>
            <a:ext cx="9144000" cy="2576052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hu-HU" dirty="0">
                <a:solidFill>
                  <a:schemeClr val="bg1"/>
                </a:solidFill>
              </a:rPr>
              <a:t>I. THE GRAVITY OF THE PROBLEM</a:t>
            </a:r>
            <a:br>
              <a:rPr lang="hu-HU" dirty="0">
                <a:solidFill>
                  <a:schemeClr val="bg1"/>
                </a:solidFill>
              </a:rPr>
            </a:br>
            <a:endParaRPr lang="hu-HU" dirty="0">
              <a:solidFill>
                <a:schemeClr val="bg1"/>
              </a:solidFill>
            </a:endParaRPr>
          </a:p>
        </p:txBody>
      </p:sp>
      <p:pic>
        <p:nvPicPr>
          <p:cNvPr id="5" name="Kép 4" descr="A képen szöveg, Betűtípus, Grafika, embléma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5DC09DC3-6EE1-1A03-7D7D-C1BF535FB2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" y="30480"/>
            <a:ext cx="1107440" cy="404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449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07ACA4C-D204-C84D-C29D-126C595F2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6"/>
            <a:ext cx="12192000" cy="757996"/>
          </a:xfrm>
          <a:solidFill>
            <a:schemeClr val="tx1"/>
          </a:solidFill>
        </p:spPr>
        <p:txBody>
          <a:bodyPr/>
          <a:lstStyle/>
          <a:p>
            <a:pPr algn="ctr"/>
            <a:r>
              <a:rPr lang="hu-HU" dirty="0" err="1">
                <a:solidFill>
                  <a:schemeClr val="bg1"/>
                </a:solidFill>
              </a:rPr>
              <a:t>Prevalence</a:t>
            </a:r>
            <a:r>
              <a:rPr lang="hu-HU" dirty="0">
                <a:solidFill>
                  <a:schemeClr val="bg1"/>
                </a:solidFill>
              </a:rPr>
              <a:t> of online </a:t>
            </a:r>
            <a:r>
              <a:rPr lang="hu-HU" dirty="0" err="1">
                <a:solidFill>
                  <a:schemeClr val="bg1"/>
                </a:solidFill>
              </a:rPr>
              <a:t>abuse</a:t>
            </a:r>
            <a:endParaRPr lang="hu-HU" dirty="0">
              <a:solidFill>
                <a:schemeClr val="bg1"/>
              </a:solidFill>
            </a:endParaRPr>
          </a:p>
        </p:txBody>
      </p:sp>
      <p:pic>
        <p:nvPicPr>
          <p:cNvPr id="4" name="Kép 3" descr="A képen szöveg, Betűtípus, Grafika, embléma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D8EEDA89-F2C6-7820-1E50-9FD0FC555F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7544" y="29496"/>
            <a:ext cx="1434960" cy="523760"/>
          </a:xfrm>
          <a:prstGeom prst="rect">
            <a:avLst/>
          </a:prstGeom>
        </p:spPr>
      </p:pic>
      <p:pic>
        <p:nvPicPr>
          <p:cNvPr id="5" name="Kép 4" descr="A képen szöveg, Betűtípus, Grafika, embléma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7C340860-7DD1-10A6-90F1-12D038261E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" y="30480"/>
            <a:ext cx="1107440" cy="404215"/>
          </a:xfrm>
          <a:prstGeom prst="rect">
            <a:avLst/>
          </a:prstGeom>
        </p:spPr>
      </p:pic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8DA8D4F2-5E26-CACC-9493-02E676D7A20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7389310"/>
              </p:ext>
            </p:extLst>
          </p:nvPr>
        </p:nvGraphicFramePr>
        <p:xfrm>
          <a:off x="442452" y="2042160"/>
          <a:ext cx="11208774" cy="42406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46613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6A54FB-11B6-EFAD-1EA6-E4E74A3992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8FE5662-BA7A-1C77-CD62-A85FD9D1B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6"/>
            <a:ext cx="12192000" cy="757996"/>
          </a:xfrm>
          <a:solidFill>
            <a:schemeClr val="tx1"/>
          </a:solidFill>
        </p:spPr>
        <p:txBody>
          <a:bodyPr/>
          <a:lstStyle/>
          <a:p>
            <a:pPr algn="ctr"/>
            <a:r>
              <a:rPr lang="hu-HU" dirty="0" err="1">
                <a:solidFill>
                  <a:schemeClr val="bg1"/>
                </a:solidFill>
              </a:rPr>
              <a:t>According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to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age</a:t>
            </a:r>
            <a:r>
              <a:rPr lang="hu-HU" dirty="0">
                <a:solidFill>
                  <a:schemeClr val="bg1"/>
                </a:solidFill>
              </a:rPr>
              <a:t> and </a:t>
            </a:r>
            <a:r>
              <a:rPr lang="hu-HU" dirty="0" err="1">
                <a:solidFill>
                  <a:schemeClr val="bg1"/>
                </a:solidFill>
              </a:rPr>
              <a:t>type</a:t>
            </a:r>
            <a:r>
              <a:rPr lang="hu-HU" dirty="0">
                <a:solidFill>
                  <a:schemeClr val="bg1"/>
                </a:solidFill>
              </a:rPr>
              <a:t> of </a:t>
            </a:r>
            <a:r>
              <a:rPr lang="hu-HU" dirty="0" err="1">
                <a:solidFill>
                  <a:schemeClr val="bg1"/>
                </a:solidFill>
              </a:rPr>
              <a:t>abuse</a:t>
            </a:r>
            <a:endParaRPr lang="hu-HU" dirty="0">
              <a:solidFill>
                <a:schemeClr val="bg1"/>
              </a:solidFill>
            </a:endParaRPr>
          </a:p>
        </p:txBody>
      </p:sp>
      <p:pic>
        <p:nvPicPr>
          <p:cNvPr id="5" name="Kép 4" descr="A képen szöveg, Betűtípus, Grafika, embléma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5DA515CC-B64C-BF47-3A32-BE019AA95B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" y="30480"/>
            <a:ext cx="1107440" cy="404215"/>
          </a:xfrm>
          <a:prstGeom prst="rect">
            <a:avLst/>
          </a:prstGeom>
        </p:spPr>
      </p:pic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A0417D2D-6C79-867C-DBCE-B13DB58E052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561419"/>
              </p:ext>
            </p:extLst>
          </p:nvPr>
        </p:nvGraphicFramePr>
        <p:xfrm>
          <a:off x="0" y="1322623"/>
          <a:ext cx="12192000" cy="5343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5767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F66A5E-A5F4-E6BE-4C24-853AEEE6A0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60CC5F1-D1E3-C69E-6BE8-7A8C7444B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6"/>
            <a:ext cx="12192000" cy="757996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Screen time: Part of the problem or the root cause?</a:t>
            </a:r>
            <a:endParaRPr lang="hu-HU" dirty="0">
              <a:solidFill>
                <a:schemeClr val="bg1"/>
              </a:solidFill>
            </a:endParaRPr>
          </a:p>
        </p:txBody>
      </p:sp>
      <p:pic>
        <p:nvPicPr>
          <p:cNvPr id="5" name="Kép 4" descr="A képen szöveg, Betűtípus, Grafika, embléma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F0663DC5-4E0D-E944-0439-D55861773E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" y="30480"/>
            <a:ext cx="1107440" cy="404215"/>
          </a:xfrm>
          <a:prstGeom prst="rect">
            <a:avLst/>
          </a:prstGeom>
        </p:spPr>
      </p:pic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870CF072-1559-A0F3-CF0F-2481D754E74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4025880"/>
              </p:ext>
            </p:extLst>
          </p:nvPr>
        </p:nvGraphicFramePr>
        <p:xfrm>
          <a:off x="323726" y="1878496"/>
          <a:ext cx="5772274" cy="46143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733228F7-5775-3D64-4AFE-15A17017161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2620959"/>
              </p:ext>
            </p:extLst>
          </p:nvPr>
        </p:nvGraphicFramePr>
        <p:xfrm>
          <a:off x="6247661" y="1878496"/>
          <a:ext cx="5772274" cy="46143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198842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A50D4C7-221B-61FD-976A-FFA534616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664542"/>
            <a:ext cx="10515600" cy="1897933"/>
          </a:xfrm>
        </p:spPr>
        <p:txBody>
          <a:bodyPr/>
          <a:lstStyle/>
          <a:p>
            <a:r>
              <a:rPr lang="hu-HU" dirty="0" err="1">
                <a:solidFill>
                  <a:schemeClr val="bg1"/>
                </a:solidFill>
              </a:rPr>
              <a:t>Other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causes</a:t>
            </a:r>
            <a:r>
              <a:rPr lang="hu-HU" dirty="0">
                <a:solidFill>
                  <a:schemeClr val="bg1"/>
                </a:solidFill>
              </a:rPr>
              <a:t> and </a:t>
            </a:r>
            <a:r>
              <a:rPr lang="hu-HU" dirty="0" err="1">
                <a:solidFill>
                  <a:schemeClr val="bg1"/>
                </a:solidFill>
              </a:rPr>
              <a:t>consequences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7282CE6D-2B55-F856-DD55-EFE1898A95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Online competences, age, parental attitude, socioeconomic background...</a:t>
            </a:r>
            <a:endParaRPr lang="hu-HU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Quality of life, social life, trust, self-image...</a:t>
            </a:r>
            <a:endParaRPr lang="hu-HU" dirty="0">
              <a:solidFill>
                <a:schemeClr val="tx1"/>
              </a:solidFill>
            </a:endParaRPr>
          </a:p>
        </p:txBody>
      </p:sp>
      <p:pic>
        <p:nvPicPr>
          <p:cNvPr id="4" name="Kép 3" descr="A képen szöveg, Betűtípus, Grafika, embléma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3EEE61CD-83C4-F02D-179D-01C01A2938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" y="30480"/>
            <a:ext cx="1107440" cy="404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5385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E04CC0-B606-538C-AF38-9FCACFB137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5660F24-9B67-86D0-1FF1-21A961D73B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7523" y="1504335"/>
            <a:ext cx="9144000" cy="2576052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hu-HU" dirty="0">
                <a:solidFill>
                  <a:schemeClr val="bg1"/>
                </a:solidFill>
              </a:rPr>
              <a:t>II. ASKING FOR HELP</a:t>
            </a:r>
            <a:br>
              <a:rPr lang="hu-HU" dirty="0">
                <a:solidFill>
                  <a:schemeClr val="bg1"/>
                </a:solidFill>
              </a:rPr>
            </a:br>
            <a:endParaRPr lang="hu-HU" dirty="0">
              <a:solidFill>
                <a:schemeClr val="bg1"/>
              </a:solidFill>
            </a:endParaRPr>
          </a:p>
        </p:txBody>
      </p:sp>
      <p:pic>
        <p:nvPicPr>
          <p:cNvPr id="3" name="Kép 2" descr="A képen szöveg, Betűtípus, Grafika, embléma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2F5C07AE-A255-B4E2-0556-E87081A376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" y="30480"/>
            <a:ext cx="1107440" cy="404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1819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407A89-FED9-753C-6083-D4C74692F3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12ED778-5239-17CF-09FB-7D99570C7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6"/>
            <a:ext cx="12192000" cy="757996"/>
          </a:xfrm>
          <a:solidFill>
            <a:schemeClr val="tx1"/>
          </a:solidFill>
        </p:spPr>
        <p:txBody>
          <a:bodyPr/>
          <a:lstStyle/>
          <a:p>
            <a:pPr algn="ctr"/>
            <a:r>
              <a:rPr lang="hu-HU" dirty="0" err="1">
                <a:solidFill>
                  <a:schemeClr val="bg1"/>
                </a:solidFill>
              </a:rPr>
              <a:t>Did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you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ask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for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help</a:t>
            </a:r>
            <a:r>
              <a:rPr lang="hu-HU" dirty="0">
                <a:solidFill>
                  <a:schemeClr val="bg1"/>
                </a:solidFill>
              </a:rPr>
              <a:t>?</a:t>
            </a:r>
          </a:p>
        </p:txBody>
      </p:sp>
      <p:pic>
        <p:nvPicPr>
          <p:cNvPr id="4" name="Kép 3" descr="A képen szöveg, Betűtípus, Grafika, embléma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3108B4AF-A47B-62EE-34FE-E628F12336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" y="30480"/>
            <a:ext cx="1107440" cy="404215"/>
          </a:xfrm>
          <a:prstGeom prst="rect">
            <a:avLst/>
          </a:prstGeom>
        </p:spPr>
      </p:pic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A059F59C-4BA1-9E23-6660-F26FA769DE6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497290"/>
              </p:ext>
            </p:extLst>
          </p:nvPr>
        </p:nvGraphicFramePr>
        <p:xfrm>
          <a:off x="0" y="1457768"/>
          <a:ext cx="12192000" cy="52527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891475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530</TotalTime>
  <Words>420</Words>
  <Application>Microsoft Office PowerPoint</Application>
  <PresentationFormat>Szélesvásznú</PresentationFormat>
  <Paragraphs>46</Paragraphs>
  <Slides>22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22</vt:i4>
      </vt:variant>
    </vt:vector>
  </HeadingPairs>
  <TitlesOfParts>
    <vt:vector size="28" baseType="lpstr">
      <vt:lpstr>Aptos</vt:lpstr>
      <vt:lpstr>Aptos Display</vt:lpstr>
      <vt:lpstr>Arial</vt:lpstr>
      <vt:lpstr>Fira Sans</vt:lpstr>
      <vt:lpstr>Fira Sans Light</vt:lpstr>
      <vt:lpstr>Office-téma</vt:lpstr>
      <vt:lpstr>Seeing the Unseen – Research on online abuse affecting young people</vt:lpstr>
      <vt:lpstr>Methodology</vt:lpstr>
      <vt:lpstr>I. THE GRAVITY OF THE PROBLEM </vt:lpstr>
      <vt:lpstr>Prevalence of online abuse</vt:lpstr>
      <vt:lpstr>According to age and type of abuse</vt:lpstr>
      <vt:lpstr>Screen time: Part of the problem or the root cause?</vt:lpstr>
      <vt:lpstr>Other causes and consequences</vt:lpstr>
      <vt:lpstr>II. ASKING FOR HELP </vt:lpstr>
      <vt:lpstr>Did you ask for help?</vt:lpstr>
      <vt:lpstr>If you did, did you receive any?</vt:lpstr>
      <vt:lpstr>If you did not ask for help, why?</vt:lpstr>
      <vt:lpstr>The help expected</vt:lpstr>
      <vt:lpstr>Trust in potential helpers</vt:lpstr>
      <vt:lpstr>PowerPoint-bemutató</vt:lpstr>
      <vt:lpstr>PowerPoint-bemutató</vt:lpstr>
      <vt:lpstr>III. THE THRESHOLD </vt:lpstr>
      <vt:lpstr>PowerPoint-bemutató</vt:lpstr>
      <vt:lpstr> IV. CLOSING REMARKS </vt:lpstr>
      <vt:lpstr>PowerPoint-bemutató</vt:lpstr>
      <vt:lpstr>PowerPoint-bemutató</vt:lpstr>
      <vt:lpstr>What’s next…</vt:lpstr>
      <vt:lpstr>. . 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MarciS@sulid.hu</dc:creator>
  <cp:lastModifiedBy>Szabó Éva</cp:lastModifiedBy>
  <cp:revision>32</cp:revision>
  <dcterms:created xsi:type="dcterms:W3CDTF">2024-07-26T10:27:47Z</dcterms:created>
  <dcterms:modified xsi:type="dcterms:W3CDTF">2026-01-28T17:36:00Z</dcterms:modified>
</cp:coreProperties>
</file>